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0" r:id="rId1"/>
  </p:sldMasterIdLst>
  <p:notesMasterIdLst>
    <p:notesMasterId r:id="rId13"/>
  </p:notesMasterIdLst>
  <p:sldIdLst>
    <p:sldId id="264" r:id="rId2"/>
    <p:sldId id="272" r:id="rId3"/>
    <p:sldId id="1013" r:id="rId4"/>
    <p:sldId id="1015" r:id="rId5"/>
    <p:sldId id="1016" r:id="rId6"/>
    <p:sldId id="1012" r:id="rId7"/>
    <p:sldId id="1017" r:id="rId8"/>
    <p:sldId id="1018" r:id="rId9"/>
    <p:sldId id="1019" r:id="rId10"/>
    <p:sldId id="1020" r:id="rId11"/>
    <p:sldId id="276" r:id="rId12"/>
  </p:sldIdLst>
  <p:sldSz cx="9144000" cy="5143500" type="screen16x9"/>
  <p:notesSz cx="6858000" cy="9144000"/>
  <p:embeddedFontLst>
    <p:embeddedFont>
      <p:font typeface="Fira Sans Extra Condensed SemiBold" panose="020B0604020202020204" charset="0"/>
      <p:regular r:id="rId14"/>
      <p:bold r:id="rId15"/>
      <p:italic r:id="rId16"/>
      <p:boldItalic r:id="rId17"/>
    </p:embeddedFont>
    <p:embeddedFont>
      <p:font typeface="Product Sans" panose="020B0604020202020204" charset="0"/>
      <p:regular r:id="rId18"/>
      <p:bold r:id="rId19"/>
      <p:italic r:id="rId20"/>
      <p:boldItalic r:id="rId21"/>
    </p:embeddedFont>
    <p:embeddedFont>
      <p:font typeface="Roboto" panose="02000000000000000000" pitchFamily="2" charset="0"/>
      <p:regular r:id="rId22"/>
      <p:bold r:id="rId23"/>
      <p:italic r:id="rId24"/>
      <p:boldItalic r:id="rId2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5329" userDrawn="1">
          <p15:clr>
            <a:srgbClr val="9AA0A6"/>
          </p15:clr>
        </p15:guide>
        <p15:guide id="3" pos="4876" userDrawn="1">
          <p15:clr>
            <a:srgbClr val="9AA0A6"/>
          </p15:clr>
        </p15:guide>
        <p15:guide id="4" pos="5216" userDrawn="1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6DC8"/>
    <a:srgbClr val="11A186"/>
    <a:srgbClr val="D63529"/>
    <a:srgbClr val="FCB22D"/>
    <a:srgbClr val="F89E36"/>
    <a:srgbClr val="146DC7"/>
    <a:srgbClr val="FFFFFF"/>
    <a:srgbClr val="F9F9F9"/>
    <a:srgbClr val="10997F"/>
    <a:srgbClr val="CB33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DAD526C-5459-41DD-AFD1-287719AEC3E7}" v="13" dt="2022-09-12T04:26:08.27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866" autoAdjust="0"/>
    <p:restoredTop sz="94660"/>
  </p:normalViewPr>
  <p:slideViewPr>
    <p:cSldViewPr snapToGrid="0">
      <p:cViewPr varScale="1">
        <p:scale>
          <a:sx n="65" d="100"/>
          <a:sy n="65" d="100"/>
        </p:scale>
        <p:origin x="43" y="533"/>
      </p:cViewPr>
      <p:guideLst>
        <p:guide orient="horz" pos="1620"/>
        <p:guide pos="5329"/>
        <p:guide pos="4876"/>
        <p:guide pos="5216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Zabid" userId="0da1ffce-b3ba-4f1b-b95a-516f1ff82fe0" providerId="ADAL" clId="{3DAD526C-5459-41DD-AFD1-287719AEC3E7}"/>
    <pc:docChg chg="custSel addSld delSld modSld">
      <pc:chgData name="Zabid" userId="0da1ffce-b3ba-4f1b-b95a-516f1ff82fe0" providerId="ADAL" clId="{3DAD526C-5459-41DD-AFD1-287719AEC3E7}" dt="2022-09-12T04:26:13.936" v="30" actId="207"/>
      <pc:docMkLst>
        <pc:docMk/>
      </pc:docMkLst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2051383101" sldId="293"/>
        </pc:sldMkLst>
      </pc:sldChg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1945914635" sldId="299"/>
        </pc:sldMkLst>
      </pc:sldChg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3679842327" sldId="301"/>
        </pc:sldMkLst>
      </pc:sldChg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3391604265" sldId="303"/>
        </pc:sldMkLst>
      </pc:sldChg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4000731948" sldId="304"/>
        </pc:sldMkLst>
      </pc:sldChg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2812160492" sldId="305"/>
        </pc:sldMkLst>
      </pc:sldChg>
      <pc:sldChg chg="del">
        <pc:chgData name="Zabid" userId="0da1ffce-b3ba-4f1b-b95a-516f1ff82fe0" providerId="ADAL" clId="{3DAD526C-5459-41DD-AFD1-287719AEC3E7}" dt="2022-09-12T04:20:23.230" v="0" actId="47"/>
        <pc:sldMkLst>
          <pc:docMk/>
          <pc:sldMk cId="1113182690" sldId="306"/>
        </pc:sldMkLst>
      </pc:sldChg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3223562112" sldId="1003"/>
        </pc:sldMkLst>
      </pc:sldChg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1228311804" sldId="1004"/>
        </pc:sldMkLst>
      </pc:sldChg>
      <pc:sldChg chg="del">
        <pc:chgData name="Zabid" userId="0da1ffce-b3ba-4f1b-b95a-516f1ff82fe0" providerId="ADAL" clId="{3DAD526C-5459-41DD-AFD1-287719AEC3E7}" dt="2022-09-12T04:20:23.230" v="0" actId="47"/>
        <pc:sldMkLst>
          <pc:docMk/>
          <pc:sldMk cId="892600881" sldId="1005"/>
        </pc:sldMkLst>
      </pc:sldChg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3610773409" sldId="1006"/>
        </pc:sldMkLst>
      </pc:sldChg>
      <pc:sldChg chg="del">
        <pc:chgData name="Zabid" userId="0da1ffce-b3ba-4f1b-b95a-516f1ff82fe0" providerId="ADAL" clId="{3DAD526C-5459-41DD-AFD1-287719AEC3E7}" dt="2022-09-12T04:20:23.230" v="0" actId="47"/>
        <pc:sldMkLst>
          <pc:docMk/>
          <pc:sldMk cId="3226443545" sldId="1007"/>
        </pc:sldMkLst>
      </pc:sldChg>
      <pc:sldChg chg="del">
        <pc:chgData name="Zabid" userId="0da1ffce-b3ba-4f1b-b95a-516f1ff82fe0" providerId="ADAL" clId="{3DAD526C-5459-41DD-AFD1-287719AEC3E7}" dt="2022-09-12T04:20:23.230" v="0" actId="47"/>
        <pc:sldMkLst>
          <pc:docMk/>
          <pc:sldMk cId="1074848334" sldId="1008"/>
        </pc:sldMkLst>
      </pc:sldChg>
      <pc:sldChg chg="del">
        <pc:chgData name="Zabid" userId="0da1ffce-b3ba-4f1b-b95a-516f1ff82fe0" providerId="ADAL" clId="{3DAD526C-5459-41DD-AFD1-287719AEC3E7}" dt="2022-09-12T04:20:23.230" v="0" actId="47"/>
        <pc:sldMkLst>
          <pc:docMk/>
          <pc:sldMk cId="1869276501" sldId="1009"/>
        </pc:sldMkLst>
      </pc:sldChg>
      <pc:sldChg chg="del">
        <pc:chgData name="Zabid" userId="0da1ffce-b3ba-4f1b-b95a-516f1ff82fe0" providerId="ADAL" clId="{3DAD526C-5459-41DD-AFD1-287719AEC3E7}" dt="2022-09-12T04:20:23.230" v="0" actId="47"/>
        <pc:sldMkLst>
          <pc:docMk/>
          <pc:sldMk cId="182380399" sldId="1010"/>
        </pc:sldMkLst>
      </pc:sldChg>
      <pc:sldChg chg="del">
        <pc:chgData name="Zabid" userId="0da1ffce-b3ba-4f1b-b95a-516f1ff82fe0" providerId="ADAL" clId="{3DAD526C-5459-41DD-AFD1-287719AEC3E7}" dt="2022-09-12T04:20:28.050" v="1" actId="47"/>
        <pc:sldMkLst>
          <pc:docMk/>
          <pc:sldMk cId="4152838659" sldId="1011"/>
        </pc:sldMkLst>
      </pc:sldChg>
      <pc:sldChg chg="delSp mod">
        <pc:chgData name="Zabid" userId="0da1ffce-b3ba-4f1b-b95a-516f1ff82fe0" providerId="ADAL" clId="{3DAD526C-5459-41DD-AFD1-287719AEC3E7}" dt="2022-09-12T04:21:12.464" v="6" actId="478"/>
        <pc:sldMkLst>
          <pc:docMk/>
          <pc:sldMk cId="698959549" sldId="1012"/>
        </pc:sldMkLst>
        <pc:spChg chg="del">
          <ac:chgData name="Zabid" userId="0da1ffce-b3ba-4f1b-b95a-516f1ff82fe0" providerId="ADAL" clId="{3DAD526C-5459-41DD-AFD1-287719AEC3E7}" dt="2022-09-12T04:21:12.464" v="6" actId="478"/>
          <ac:spMkLst>
            <pc:docMk/>
            <pc:sldMk cId="698959549" sldId="1012"/>
            <ac:spMk id="71" creationId="{AD23CB39-B79E-DCC1-67EC-17AF3543FF38}"/>
          </ac:spMkLst>
        </pc:spChg>
        <pc:spChg chg="del">
          <ac:chgData name="Zabid" userId="0da1ffce-b3ba-4f1b-b95a-516f1ff82fe0" providerId="ADAL" clId="{3DAD526C-5459-41DD-AFD1-287719AEC3E7}" dt="2022-09-12T04:21:12.464" v="6" actId="478"/>
          <ac:spMkLst>
            <pc:docMk/>
            <pc:sldMk cId="698959549" sldId="1012"/>
            <ac:spMk id="81" creationId="{D8C8C80C-D66A-1162-B4A1-5D7C2A6441D3}"/>
          </ac:spMkLst>
        </pc:spChg>
      </pc:sldChg>
      <pc:sldChg chg="delSp mod">
        <pc:chgData name="Zabid" userId="0da1ffce-b3ba-4f1b-b95a-516f1ff82fe0" providerId="ADAL" clId="{3DAD526C-5459-41DD-AFD1-287719AEC3E7}" dt="2022-09-12T04:20:46.055" v="3" actId="478"/>
        <pc:sldMkLst>
          <pc:docMk/>
          <pc:sldMk cId="2991667228" sldId="1013"/>
        </pc:sldMkLst>
        <pc:spChg chg="del">
          <ac:chgData name="Zabid" userId="0da1ffce-b3ba-4f1b-b95a-516f1ff82fe0" providerId="ADAL" clId="{3DAD526C-5459-41DD-AFD1-287719AEC3E7}" dt="2022-09-12T04:20:46.055" v="3" actId="478"/>
          <ac:spMkLst>
            <pc:docMk/>
            <pc:sldMk cId="2991667228" sldId="1013"/>
            <ac:spMk id="71" creationId="{AD23CB39-B79E-DCC1-67EC-17AF3543FF38}"/>
          </ac:spMkLst>
        </pc:spChg>
        <pc:spChg chg="del">
          <ac:chgData name="Zabid" userId="0da1ffce-b3ba-4f1b-b95a-516f1ff82fe0" providerId="ADAL" clId="{3DAD526C-5459-41DD-AFD1-287719AEC3E7}" dt="2022-09-12T04:20:46.055" v="3" actId="478"/>
          <ac:spMkLst>
            <pc:docMk/>
            <pc:sldMk cId="2991667228" sldId="1013"/>
            <ac:spMk id="81" creationId="{D8C8C80C-D66A-1162-B4A1-5D7C2A6441D3}"/>
          </ac:spMkLst>
        </pc:spChg>
        <pc:grpChg chg="del">
          <ac:chgData name="Zabid" userId="0da1ffce-b3ba-4f1b-b95a-516f1ff82fe0" providerId="ADAL" clId="{3DAD526C-5459-41DD-AFD1-287719AEC3E7}" dt="2022-09-12T04:20:39.824" v="2" actId="478"/>
          <ac:grpSpMkLst>
            <pc:docMk/>
            <pc:sldMk cId="2991667228" sldId="1013"/>
            <ac:grpSpMk id="100" creationId="{00AF96EE-1482-931C-C607-7A91C8A90E0E}"/>
          </ac:grpSpMkLst>
        </pc:grpChg>
        <pc:picChg chg="del">
          <ac:chgData name="Zabid" userId="0da1ffce-b3ba-4f1b-b95a-516f1ff82fe0" providerId="ADAL" clId="{3DAD526C-5459-41DD-AFD1-287719AEC3E7}" dt="2022-09-12T04:20:46.055" v="3" actId="478"/>
          <ac:picMkLst>
            <pc:docMk/>
            <pc:sldMk cId="2991667228" sldId="1013"/>
            <ac:picMk id="3" creationId="{612E47A8-7710-562B-0DC7-B95B04A20196}"/>
          </ac:picMkLst>
        </pc:picChg>
      </pc:sldChg>
      <pc:sldChg chg="del">
        <pc:chgData name="Zabid" userId="0da1ffce-b3ba-4f1b-b95a-516f1ff82fe0" providerId="ADAL" clId="{3DAD526C-5459-41DD-AFD1-287719AEC3E7}" dt="2022-09-12T04:20:23.230" v="0" actId="47"/>
        <pc:sldMkLst>
          <pc:docMk/>
          <pc:sldMk cId="2040028219" sldId="1014"/>
        </pc:sldMkLst>
      </pc:sldChg>
      <pc:sldChg chg="delSp mod">
        <pc:chgData name="Zabid" userId="0da1ffce-b3ba-4f1b-b95a-516f1ff82fe0" providerId="ADAL" clId="{3DAD526C-5459-41DD-AFD1-287719AEC3E7}" dt="2022-09-12T04:20:55.789" v="4" actId="478"/>
        <pc:sldMkLst>
          <pc:docMk/>
          <pc:sldMk cId="646698286" sldId="1015"/>
        </pc:sldMkLst>
        <pc:spChg chg="del">
          <ac:chgData name="Zabid" userId="0da1ffce-b3ba-4f1b-b95a-516f1ff82fe0" providerId="ADAL" clId="{3DAD526C-5459-41DD-AFD1-287719AEC3E7}" dt="2022-09-12T04:20:55.789" v="4" actId="478"/>
          <ac:spMkLst>
            <pc:docMk/>
            <pc:sldMk cId="646698286" sldId="1015"/>
            <ac:spMk id="71" creationId="{AD23CB39-B79E-DCC1-67EC-17AF3543FF38}"/>
          </ac:spMkLst>
        </pc:spChg>
        <pc:spChg chg="del">
          <ac:chgData name="Zabid" userId="0da1ffce-b3ba-4f1b-b95a-516f1ff82fe0" providerId="ADAL" clId="{3DAD526C-5459-41DD-AFD1-287719AEC3E7}" dt="2022-09-12T04:20:55.789" v="4" actId="478"/>
          <ac:spMkLst>
            <pc:docMk/>
            <pc:sldMk cId="646698286" sldId="1015"/>
            <ac:spMk id="81" creationId="{D8C8C80C-D66A-1162-B4A1-5D7C2A6441D3}"/>
          </ac:spMkLst>
        </pc:spChg>
        <pc:picChg chg="del">
          <ac:chgData name="Zabid" userId="0da1ffce-b3ba-4f1b-b95a-516f1ff82fe0" providerId="ADAL" clId="{3DAD526C-5459-41DD-AFD1-287719AEC3E7}" dt="2022-09-12T04:20:55.789" v="4" actId="478"/>
          <ac:picMkLst>
            <pc:docMk/>
            <pc:sldMk cId="646698286" sldId="1015"/>
            <ac:picMk id="3" creationId="{612E47A8-7710-562B-0DC7-B95B04A20196}"/>
          </ac:picMkLst>
        </pc:picChg>
      </pc:sldChg>
      <pc:sldChg chg="delSp mod">
        <pc:chgData name="Zabid" userId="0da1ffce-b3ba-4f1b-b95a-516f1ff82fe0" providerId="ADAL" clId="{3DAD526C-5459-41DD-AFD1-287719AEC3E7}" dt="2022-09-12T04:21:04.506" v="5" actId="478"/>
        <pc:sldMkLst>
          <pc:docMk/>
          <pc:sldMk cId="3228931646" sldId="1016"/>
        </pc:sldMkLst>
        <pc:spChg chg="del">
          <ac:chgData name="Zabid" userId="0da1ffce-b3ba-4f1b-b95a-516f1ff82fe0" providerId="ADAL" clId="{3DAD526C-5459-41DD-AFD1-287719AEC3E7}" dt="2022-09-12T04:21:04.506" v="5" actId="478"/>
          <ac:spMkLst>
            <pc:docMk/>
            <pc:sldMk cId="3228931646" sldId="1016"/>
            <ac:spMk id="71" creationId="{AD23CB39-B79E-DCC1-67EC-17AF3543FF38}"/>
          </ac:spMkLst>
        </pc:spChg>
        <pc:spChg chg="del">
          <ac:chgData name="Zabid" userId="0da1ffce-b3ba-4f1b-b95a-516f1ff82fe0" providerId="ADAL" clId="{3DAD526C-5459-41DD-AFD1-287719AEC3E7}" dt="2022-09-12T04:21:04.506" v="5" actId="478"/>
          <ac:spMkLst>
            <pc:docMk/>
            <pc:sldMk cId="3228931646" sldId="1016"/>
            <ac:spMk id="81" creationId="{D8C8C80C-D66A-1162-B4A1-5D7C2A6441D3}"/>
          </ac:spMkLst>
        </pc:spChg>
        <pc:grpChg chg="del">
          <ac:chgData name="Zabid" userId="0da1ffce-b3ba-4f1b-b95a-516f1ff82fe0" providerId="ADAL" clId="{3DAD526C-5459-41DD-AFD1-287719AEC3E7}" dt="2022-09-12T04:21:04.506" v="5" actId="478"/>
          <ac:grpSpMkLst>
            <pc:docMk/>
            <pc:sldMk cId="3228931646" sldId="1016"/>
            <ac:grpSpMk id="100" creationId="{00AF96EE-1482-931C-C607-7A91C8A90E0E}"/>
          </ac:grpSpMkLst>
        </pc:grpChg>
        <pc:picChg chg="del">
          <ac:chgData name="Zabid" userId="0da1ffce-b3ba-4f1b-b95a-516f1ff82fe0" providerId="ADAL" clId="{3DAD526C-5459-41DD-AFD1-287719AEC3E7}" dt="2022-09-12T04:21:04.506" v="5" actId="478"/>
          <ac:picMkLst>
            <pc:docMk/>
            <pc:sldMk cId="3228931646" sldId="1016"/>
            <ac:picMk id="3" creationId="{612E47A8-7710-562B-0DC7-B95B04A20196}"/>
          </ac:picMkLst>
        </pc:picChg>
      </pc:sldChg>
      <pc:sldChg chg="modSp add mod setBg">
        <pc:chgData name="Zabid" userId="0da1ffce-b3ba-4f1b-b95a-516f1ff82fe0" providerId="ADAL" clId="{3DAD526C-5459-41DD-AFD1-287719AEC3E7}" dt="2022-09-12T04:25:01.563" v="17" actId="207"/>
        <pc:sldMkLst>
          <pc:docMk/>
          <pc:sldMk cId="3155024859" sldId="1017"/>
        </pc:sldMkLst>
        <pc:spChg chg="mod">
          <ac:chgData name="Zabid" userId="0da1ffce-b3ba-4f1b-b95a-516f1ff82fe0" providerId="ADAL" clId="{3DAD526C-5459-41DD-AFD1-287719AEC3E7}" dt="2022-09-12T04:24:37.548" v="14" actId="207"/>
          <ac:spMkLst>
            <pc:docMk/>
            <pc:sldMk cId="3155024859" sldId="1017"/>
            <ac:spMk id="27" creationId="{5F669FE3-D471-A5D7-A01C-52C16329E35C}"/>
          </ac:spMkLst>
        </pc:spChg>
        <pc:spChg chg="mod">
          <ac:chgData name="Zabid" userId="0da1ffce-b3ba-4f1b-b95a-516f1ff82fe0" providerId="ADAL" clId="{3DAD526C-5459-41DD-AFD1-287719AEC3E7}" dt="2022-09-12T04:24:46.074" v="15" actId="207"/>
          <ac:spMkLst>
            <pc:docMk/>
            <pc:sldMk cId="3155024859" sldId="1017"/>
            <ac:spMk id="38" creationId="{E16A0170-48B3-8AE1-AC43-D57615B61D12}"/>
          </ac:spMkLst>
        </pc:spChg>
        <pc:spChg chg="mod">
          <ac:chgData name="Zabid" userId="0da1ffce-b3ba-4f1b-b95a-516f1ff82fe0" providerId="ADAL" clId="{3DAD526C-5459-41DD-AFD1-287719AEC3E7}" dt="2022-09-12T04:24:49.741" v="16" actId="207"/>
          <ac:spMkLst>
            <pc:docMk/>
            <pc:sldMk cId="3155024859" sldId="1017"/>
            <ac:spMk id="41" creationId="{1AB76555-EAA6-4572-EE5C-7F61AE7A992A}"/>
          </ac:spMkLst>
        </pc:spChg>
        <pc:spChg chg="mod">
          <ac:chgData name="Zabid" userId="0da1ffce-b3ba-4f1b-b95a-516f1ff82fe0" providerId="ADAL" clId="{3DAD526C-5459-41DD-AFD1-287719AEC3E7}" dt="2022-09-12T04:25:01.563" v="17" actId="207"/>
          <ac:spMkLst>
            <pc:docMk/>
            <pc:sldMk cId="3155024859" sldId="1017"/>
            <ac:spMk id="42" creationId="{775D61A3-C59A-8D4C-46E4-8DD208E3A867}"/>
          </ac:spMkLst>
        </pc:spChg>
        <pc:spChg chg="mod">
          <ac:chgData name="Zabid" userId="0da1ffce-b3ba-4f1b-b95a-516f1ff82fe0" providerId="ADAL" clId="{3DAD526C-5459-41DD-AFD1-287719AEC3E7}" dt="2022-09-12T04:24:37.548" v="14" actId="207"/>
          <ac:spMkLst>
            <pc:docMk/>
            <pc:sldMk cId="3155024859" sldId="1017"/>
            <ac:spMk id="65" creationId="{3D657820-2CD3-C0E9-B88C-AF4209FCE2CC}"/>
          </ac:spMkLst>
        </pc:spChg>
        <pc:spChg chg="mod">
          <ac:chgData name="Zabid" userId="0da1ffce-b3ba-4f1b-b95a-516f1ff82fe0" providerId="ADAL" clId="{3DAD526C-5459-41DD-AFD1-287719AEC3E7}" dt="2022-09-12T04:24:37.548" v="14" actId="207"/>
          <ac:spMkLst>
            <pc:docMk/>
            <pc:sldMk cId="3155024859" sldId="1017"/>
            <ac:spMk id="89" creationId="{44B9CCAD-F292-8EA7-FB72-D4387F9A373C}"/>
          </ac:spMkLst>
        </pc:spChg>
        <pc:spChg chg="mod">
          <ac:chgData name="Zabid" userId="0da1ffce-b3ba-4f1b-b95a-516f1ff82fe0" providerId="ADAL" clId="{3DAD526C-5459-41DD-AFD1-287719AEC3E7}" dt="2022-09-12T04:24:37.548" v="14" actId="207"/>
          <ac:spMkLst>
            <pc:docMk/>
            <pc:sldMk cId="3155024859" sldId="1017"/>
            <ac:spMk id="106" creationId="{189A7F42-51B1-7686-D9BC-AF00E2FA94DF}"/>
          </ac:spMkLst>
        </pc:spChg>
        <pc:spChg chg="mod">
          <ac:chgData name="Zabid" userId="0da1ffce-b3ba-4f1b-b95a-516f1ff82fe0" providerId="ADAL" clId="{3DAD526C-5459-41DD-AFD1-287719AEC3E7}" dt="2022-09-12T04:24:37.548" v="14" actId="207"/>
          <ac:spMkLst>
            <pc:docMk/>
            <pc:sldMk cId="3155024859" sldId="1017"/>
            <ac:spMk id="114" creationId="{1835E435-FA55-A711-58A9-48381A7042A2}"/>
          </ac:spMkLst>
        </pc:spChg>
        <pc:spChg chg="mod">
          <ac:chgData name="Zabid" userId="0da1ffce-b3ba-4f1b-b95a-516f1ff82fe0" providerId="ADAL" clId="{3DAD526C-5459-41DD-AFD1-287719AEC3E7}" dt="2022-09-12T04:24:37.548" v="14" actId="207"/>
          <ac:spMkLst>
            <pc:docMk/>
            <pc:sldMk cId="3155024859" sldId="1017"/>
            <ac:spMk id="122" creationId="{505D86D8-9D38-08B2-EF02-A260774CD616}"/>
          </ac:spMkLst>
        </pc:spChg>
      </pc:sldChg>
      <pc:sldChg chg="addSp delSp modSp add mod replId setBg">
        <pc:chgData name="Zabid" userId="0da1ffce-b3ba-4f1b-b95a-516f1ff82fe0" providerId="ADAL" clId="{3DAD526C-5459-41DD-AFD1-287719AEC3E7}" dt="2022-09-12T04:25:48.189" v="26" actId="207"/>
        <pc:sldMkLst>
          <pc:docMk/>
          <pc:sldMk cId="1169319382" sldId="1018"/>
        </pc:sldMkLst>
        <pc:spChg chg="mod">
          <ac:chgData name="Zabid" userId="0da1ffce-b3ba-4f1b-b95a-516f1ff82fe0" providerId="ADAL" clId="{3DAD526C-5459-41DD-AFD1-287719AEC3E7}" dt="2022-09-12T04:25:10.678" v="19"/>
          <ac:spMkLst>
            <pc:docMk/>
            <pc:sldMk cId="1169319382" sldId="1018"/>
            <ac:spMk id="3" creationId="{D81C430C-1381-9C5B-5FF1-0AE0BD41BB2F}"/>
          </ac:spMkLst>
        </pc:spChg>
        <pc:spChg chg="mod">
          <ac:chgData name="Zabid" userId="0da1ffce-b3ba-4f1b-b95a-516f1ff82fe0" providerId="ADAL" clId="{3DAD526C-5459-41DD-AFD1-287719AEC3E7}" dt="2022-09-12T04:25:10.678" v="19"/>
          <ac:spMkLst>
            <pc:docMk/>
            <pc:sldMk cId="1169319382" sldId="1018"/>
            <ac:spMk id="4" creationId="{76C9AC27-913C-B1E6-CE2F-2C3821539335}"/>
          </ac:spMkLst>
        </pc:spChg>
        <pc:spChg chg="mod">
          <ac:chgData name="Zabid" userId="0da1ffce-b3ba-4f1b-b95a-516f1ff82fe0" providerId="ADAL" clId="{3DAD526C-5459-41DD-AFD1-287719AEC3E7}" dt="2022-09-12T04:25:10.678" v="19"/>
          <ac:spMkLst>
            <pc:docMk/>
            <pc:sldMk cId="1169319382" sldId="1018"/>
            <ac:spMk id="5" creationId="{EE5DF902-6492-B96A-B1BD-18CFE01A3665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9" creationId="{37B2644E-32A0-E4DE-B3F7-70A6EA510112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11" creationId="{6798809E-A7A4-8A5B-2273-92F40197196E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12" creationId="{4D2150B7-62E1-82E6-4B1F-138EAC1A03DE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13" creationId="{CB943426-B8E5-1F36-D16E-2A2613B499D3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14" creationId="{C8FBD7D1-4445-C763-F926-917B894D049D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15" creationId="{F79936EC-D82D-B9D5-ED93-EAFFE43F2900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16" creationId="{94F7DB41-3ACB-1AAD-FFE5-29A98860FA2B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17" creationId="{588013B1-297E-89B9-D243-DF6B4B6354C6}"/>
          </ac:spMkLst>
        </pc:spChg>
        <pc:spChg chg="mod">
          <ac:chgData name="Zabid" userId="0da1ffce-b3ba-4f1b-b95a-516f1ff82fe0" providerId="ADAL" clId="{3DAD526C-5459-41DD-AFD1-287719AEC3E7}" dt="2022-09-12T04:25:48.189" v="26" actId="207"/>
          <ac:spMkLst>
            <pc:docMk/>
            <pc:sldMk cId="1169319382" sldId="1018"/>
            <ac:spMk id="27" creationId="{5F669FE3-D471-A5D7-A01C-52C16329E35C}"/>
          </ac:spMkLst>
        </pc:spChg>
        <pc:spChg chg="mod">
          <ac:chgData name="Zabid" userId="0da1ffce-b3ba-4f1b-b95a-516f1ff82fe0" providerId="ADAL" clId="{3DAD526C-5459-41DD-AFD1-287719AEC3E7}" dt="2022-09-12T04:25:48.189" v="26" actId="207"/>
          <ac:spMkLst>
            <pc:docMk/>
            <pc:sldMk cId="1169319382" sldId="1018"/>
            <ac:spMk id="31" creationId="{7A0301FC-A9D6-A042-4C88-5FB53C3DCCFF}"/>
          </ac:spMkLst>
        </pc:spChg>
        <pc:spChg chg="mod">
          <ac:chgData name="Zabid" userId="0da1ffce-b3ba-4f1b-b95a-516f1ff82fe0" providerId="ADAL" clId="{3DAD526C-5459-41DD-AFD1-287719AEC3E7}" dt="2022-09-12T04:25:48.189" v="26" actId="207"/>
          <ac:spMkLst>
            <pc:docMk/>
            <pc:sldMk cId="1169319382" sldId="1018"/>
            <ac:spMk id="35" creationId="{600272FF-5EDD-9234-072A-A9BA3680F082}"/>
          </ac:spMkLst>
        </pc:spChg>
        <pc:spChg chg="mod">
          <ac:chgData name="Zabid" userId="0da1ffce-b3ba-4f1b-b95a-516f1ff82fe0" providerId="ADAL" clId="{3DAD526C-5459-41DD-AFD1-287719AEC3E7}" dt="2022-09-12T04:25:48.189" v="26" actId="207"/>
          <ac:spMkLst>
            <pc:docMk/>
            <pc:sldMk cId="1169319382" sldId="1018"/>
            <ac:spMk id="39" creationId="{53A21E39-D528-9051-066A-A80741808288}"/>
          </ac:spMkLst>
        </pc:spChg>
        <pc:spChg chg="mod">
          <ac:chgData name="Zabid" userId="0da1ffce-b3ba-4f1b-b95a-516f1ff82fe0" providerId="ADAL" clId="{3DAD526C-5459-41DD-AFD1-287719AEC3E7}" dt="2022-09-12T04:25:48.189" v="26" actId="207"/>
          <ac:spMkLst>
            <pc:docMk/>
            <pc:sldMk cId="1169319382" sldId="1018"/>
            <ac:spMk id="43" creationId="{F1B6602C-D6F9-6C24-00F3-BBA6EE106F84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80" creationId="{407E758F-4D2C-D1E2-DF17-22CC87E53F0E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82" creationId="{E8F729F8-C73E-A95C-5097-705876AA30AA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83" creationId="{40E29A94-9E02-7C46-5A20-EE7C40A0CFAA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84" creationId="{2846DB76-CCD6-CF1E-7676-C5D2245F8F65}"/>
          </ac:spMkLst>
        </pc:spChg>
        <pc:spChg chg="mod">
          <ac:chgData name="Zabid" userId="0da1ffce-b3ba-4f1b-b95a-516f1ff82fe0" providerId="ADAL" clId="{3DAD526C-5459-41DD-AFD1-287719AEC3E7}" dt="2022-09-12T04:25:33.084" v="25" actId="164"/>
          <ac:spMkLst>
            <pc:docMk/>
            <pc:sldMk cId="1169319382" sldId="1018"/>
            <ac:spMk id="85" creationId="{6BBDE53B-76AF-4EC2-2DCE-67D96873D667}"/>
          </ac:spMkLst>
        </pc:spChg>
        <pc:grpChg chg="add mod">
          <ac:chgData name="Zabid" userId="0da1ffce-b3ba-4f1b-b95a-516f1ff82fe0" providerId="ADAL" clId="{3DAD526C-5459-41DD-AFD1-287719AEC3E7}" dt="2022-09-12T04:25:33.084" v="25" actId="164"/>
          <ac:grpSpMkLst>
            <pc:docMk/>
            <pc:sldMk cId="1169319382" sldId="1018"/>
            <ac:grpSpMk id="2" creationId="{D6AFD5D9-D044-DC64-1942-4D907A3310F0}"/>
          </ac:grpSpMkLst>
        </pc:grpChg>
        <pc:grpChg chg="add mod">
          <ac:chgData name="Zabid" userId="0da1ffce-b3ba-4f1b-b95a-516f1ff82fe0" providerId="ADAL" clId="{3DAD526C-5459-41DD-AFD1-287719AEC3E7}" dt="2022-09-12T04:25:33.084" v="25" actId="164"/>
          <ac:grpSpMkLst>
            <pc:docMk/>
            <pc:sldMk cId="1169319382" sldId="1018"/>
            <ac:grpSpMk id="6" creationId="{B9711AB5-FD4C-5F07-0677-2D01BC6862BD}"/>
          </ac:grpSpMkLst>
        </pc:grpChg>
        <pc:grpChg chg="mod">
          <ac:chgData name="Zabid" userId="0da1ffce-b3ba-4f1b-b95a-516f1ff82fe0" providerId="ADAL" clId="{3DAD526C-5459-41DD-AFD1-287719AEC3E7}" dt="2022-09-12T04:25:33.084" v="25" actId="164"/>
          <ac:grpSpMkLst>
            <pc:docMk/>
            <pc:sldMk cId="1169319382" sldId="1018"/>
            <ac:grpSpMk id="74" creationId="{031B8EB0-7737-0A68-0EF6-4CF6BD6439A0}"/>
          </ac:grpSpMkLst>
        </pc:grpChg>
        <pc:grpChg chg="mod">
          <ac:chgData name="Zabid" userId="0da1ffce-b3ba-4f1b-b95a-516f1ff82fe0" providerId="ADAL" clId="{3DAD526C-5459-41DD-AFD1-287719AEC3E7}" dt="2022-09-12T04:25:33.084" v="25" actId="164"/>
          <ac:grpSpMkLst>
            <pc:docMk/>
            <pc:sldMk cId="1169319382" sldId="1018"/>
            <ac:grpSpMk id="75" creationId="{0402FF9C-3D5F-CCB2-50F9-135E43407A35}"/>
          </ac:grpSpMkLst>
        </pc:grpChg>
        <pc:grpChg chg="mod">
          <ac:chgData name="Zabid" userId="0da1ffce-b3ba-4f1b-b95a-516f1ff82fe0" providerId="ADAL" clId="{3DAD526C-5459-41DD-AFD1-287719AEC3E7}" dt="2022-09-12T04:25:33.084" v="25" actId="164"/>
          <ac:grpSpMkLst>
            <pc:docMk/>
            <pc:sldMk cId="1169319382" sldId="1018"/>
            <ac:grpSpMk id="76" creationId="{ADB04F18-7D5E-9E03-8FA1-0DB86C53D6E1}"/>
          </ac:grpSpMkLst>
        </pc:grpChg>
        <pc:grpChg chg="mod">
          <ac:chgData name="Zabid" userId="0da1ffce-b3ba-4f1b-b95a-516f1ff82fe0" providerId="ADAL" clId="{3DAD526C-5459-41DD-AFD1-287719AEC3E7}" dt="2022-09-12T04:25:33.084" v="25" actId="164"/>
          <ac:grpSpMkLst>
            <pc:docMk/>
            <pc:sldMk cId="1169319382" sldId="1018"/>
            <ac:grpSpMk id="77" creationId="{76024F7A-1ABE-09E8-3522-F8761D09E821}"/>
          </ac:grpSpMkLst>
        </pc:grpChg>
        <pc:grpChg chg="mod">
          <ac:chgData name="Zabid" userId="0da1ffce-b3ba-4f1b-b95a-516f1ff82fe0" providerId="ADAL" clId="{3DAD526C-5459-41DD-AFD1-287719AEC3E7}" dt="2022-09-12T04:25:33.084" v="25" actId="164"/>
          <ac:grpSpMkLst>
            <pc:docMk/>
            <pc:sldMk cId="1169319382" sldId="1018"/>
            <ac:grpSpMk id="78" creationId="{D70E5BBF-5010-745D-1735-EE52237ACF30}"/>
          </ac:grpSpMkLst>
        </pc:grpChg>
        <pc:grpChg chg="mod">
          <ac:chgData name="Zabid" userId="0da1ffce-b3ba-4f1b-b95a-516f1ff82fe0" providerId="ADAL" clId="{3DAD526C-5459-41DD-AFD1-287719AEC3E7}" dt="2022-09-12T04:25:33.084" v="25" actId="164"/>
          <ac:grpSpMkLst>
            <pc:docMk/>
            <pc:sldMk cId="1169319382" sldId="1018"/>
            <ac:grpSpMk id="100" creationId="{00AF96EE-1482-931C-C607-7A91C8A90E0E}"/>
          </ac:grpSpMkLst>
        </pc:grpChg>
        <pc:grpChg chg="mod">
          <ac:chgData name="Zabid" userId="0da1ffce-b3ba-4f1b-b95a-516f1ff82fe0" providerId="ADAL" clId="{3DAD526C-5459-41DD-AFD1-287719AEC3E7}" dt="2022-09-12T04:25:33.084" v="25" actId="164"/>
          <ac:grpSpMkLst>
            <pc:docMk/>
            <pc:sldMk cId="1169319382" sldId="1018"/>
            <ac:grpSpMk id="101" creationId="{A1844A34-CB00-6F09-6086-B27235D1BBBB}"/>
          </ac:grpSpMkLst>
        </pc:grpChg>
        <pc:grpChg chg="del">
          <ac:chgData name="Zabid" userId="0da1ffce-b3ba-4f1b-b95a-516f1ff82fe0" providerId="ADAL" clId="{3DAD526C-5459-41DD-AFD1-287719AEC3E7}" dt="2022-09-12T04:25:10.211" v="18" actId="478"/>
          <ac:grpSpMkLst>
            <pc:docMk/>
            <pc:sldMk cId="1169319382" sldId="1018"/>
            <ac:grpSpMk id="105" creationId="{EB53C2BC-EC91-6E07-2603-B837D627DCAC}"/>
          </ac:grpSpMkLst>
        </pc:grpChg>
        <pc:cxnChg chg="mod">
          <ac:chgData name="Zabid" userId="0da1ffce-b3ba-4f1b-b95a-516f1ff82fe0" providerId="ADAL" clId="{3DAD526C-5459-41DD-AFD1-287719AEC3E7}" dt="2022-09-12T04:25:33.084" v="25" actId="164"/>
          <ac:cxnSpMkLst>
            <pc:docMk/>
            <pc:sldMk cId="1169319382" sldId="1018"/>
            <ac:cxnSpMk id="91" creationId="{ECE4AD6E-841A-331A-D7D1-D313FA18ECA5}"/>
          </ac:cxnSpMkLst>
        </pc:cxnChg>
        <pc:cxnChg chg="mod">
          <ac:chgData name="Zabid" userId="0da1ffce-b3ba-4f1b-b95a-516f1ff82fe0" providerId="ADAL" clId="{3DAD526C-5459-41DD-AFD1-287719AEC3E7}" dt="2022-09-12T04:25:33.084" v="25" actId="164"/>
          <ac:cxnSpMkLst>
            <pc:docMk/>
            <pc:sldMk cId="1169319382" sldId="1018"/>
            <ac:cxnSpMk id="92" creationId="{E9900490-F06B-8DBB-6152-3ED46262D5AB}"/>
          </ac:cxnSpMkLst>
        </pc:cxnChg>
        <pc:cxnChg chg="mod">
          <ac:chgData name="Zabid" userId="0da1ffce-b3ba-4f1b-b95a-516f1ff82fe0" providerId="ADAL" clId="{3DAD526C-5459-41DD-AFD1-287719AEC3E7}" dt="2022-09-12T04:25:33.084" v="25" actId="164"/>
          <ac:cxnSpMkLst>
            <pc:docMk/>
            <pc:sldMk cId="1169319382" sldId="1018"/>
            <ac:cxnSpMk id="93" creationId="{E0D157C3-BD4B-EA58-BB78-491E9004B3FC}"/>
          </ac:cxnSpMkLst>
        </pc:cxnChg>
      </pc:sldChg>
      <pc:sldChg chg="addSp delSp modSp add mod replId setBg">
        <pc:chgData name="Zabid" userId="0da1ffce-b3ba-4f1b-b95a-516f1ff82fe0" providerId="ADAL" clId="{3DAD526C-5459-41DD-AFD1-287719AEC3E7}" dt="2022-09-12T04:26:04.161" v="28" actId="207"/>
        <pc:sldMkLst>
          <pc:docMk/>
          <pc:sldMk cId="948393942" sldId="1019"/>
        </pc:sldMkLst>
        <pc:spChg chg="mod">
          <ac:chgData name="Zabid" userId="0da1ffce-b3ba-4f1b-b95a-516f1ff82fe0" providerId="ADAL" clId="{3DAD526C-5459-41DD-AFD1-287719AEC3E7}" dt="2022-09-12T04:25:15.015" v="21"/>
          <ac:spMkLst>
            <pc:docMk/>
            <pc:sldMk cId="948393942" sldId="1019"/>
            <ac:spMk id="3" creationId="{BF7176BD-E775-E327-C10C-117B69AF5528}"/>
          </ac:spMkLst>
        </pc:spChg>
        <pc:spChg chg="mod">
          <ac:chgData name="Zabid" userId="0da1ffce-b3ba-4f1b-b95a-516f1ff82fe0" providerId="ADAL" clId="{3DAD526C-5459-41DD-AFD1-287719AEC3E7}" dt="2022-09-12T04:25:15.015" v="21"/>
          <ac:spMkLst>
            <pc:docMk/>
            <pc:sldMk cId="948393942" sldId="1019"/>
            <ac:spMk id="4" creationId="{1D492105-EC42-249C-ADDA-1E9A76249E86}"/>
          </ac:spMkLst>
        </pc:spChg>
        <pc:spChg chg="mod">
          <ac:chgData name="Zabid" userId="0da1ffce-b3ba-4f1b-b95a-516f1ff82fe0" providerId="ADAL" clId="{3DAD526C-5459-41DD-AFD1-287719AEC3E7}" dt="2022-09-12T04:25:15.015" v="21"/>
          <ac:spMkLst>
            <pc:docMk/>
            <pc:sldMk cId="948393942" sldId="1019"/>
            <ac:spMk id="5" creationId="{D8D43BB0-1318-079C-F72D-7E7528406B62}"/>
          </ac:spMkLst>
        </pc:spChg>
        <pc:spChg chg="mod">
          <ac:chgData name="Zabid" userId="0da1ffce-b3ba-4f1b-b95a-516f1ff82fe0" providerId="ADAL" clId="{3DAD526C-5459-41DD-AFD1-287719AEC3E7}" dt="2022-09-12T04:26:04.161" v="28" actId="207"/>
          <ac:spMkLst>
            <pc:docMk/>
            <pc:sldMk cId="948393942" sldId="1019"/>
            <ac:spMk id="8" creationId="{013189DE-AFEC-0D36-5B61-1F2F0DCBCD9C}"/>
          </ac:spMkLst>
        </pc:spChg>
        <pc:spChg chg="mod">
          <ac:chgData name="Zabid" userId="0da1ffce-b3ba-4f1b-b95a-516f1ff82fe0" providerId="ADAL" clId="{3DAD526C-5459-41DD-AFD1-287719AEC3E7}" dt="2022-09-12T04:25:55.006" v="27" actId="164"/>
          <ac:spMkLst>
            <pc:docMk/>
            <pc:sldMk cId="948393942" sldId="1019"/>
            <ac:spMk id="18" creationId="{083FD749-516E-BDAF-AD57-8041E3A7E9F5}"/>
          </ac:spMkLst>
        </pc:spChg>
        <pc:spChg chg="mod">
          <ac:chgData name="Zabid" userId="0da1ffce-b3ba-4f1b-b95a-516f1ff82fe0" providerId="ADAL" clId="{3DAD526C-5459-41DD-AFD1-287719AEC3E7}" dt="2022-09-12T04:25:55.006" v="27" actId="164"/>
          <ac:spMkLst>
            <pc:docMk/>
            <pc:sldMk cId="948393942" sldId="1019"/>
            <ac:spMk id="19" creationId="{24A8DF68-6277-76DA-6E3A-A3289F9C5E7E}"/>
          </ac:spMkLst>
        </pc:spChg>
        <pc:spChg chg="mod">
          <ac:chgData name="Zabid" userId="0da1ffce-b3ba-4f1b-b95a-516f1ff82fe0" providerId="ADAL" clId="{3DAD526C-5459-41DD-AFD1-287719AEC3E7}" dt="2022-09-12T04:25:55.006" v="27" actId="164"/>
          <ac:spMkLst>
            <pc:docMk/>
            <pc:sldMk cId="948393942" sldId="1019"/>
            <ac:spMk id="20" creationId="{1740AC6D-5EFF-373D-08DD-44FFD34B2D4B}"/>
          </ac:spMkLst>
        </pc:spChg>
        <pc:spChg chg="mod">
          <ac:chgData name="Zabid" userId="0da1ffce-b3ba-4f1b-b95a-516f1ff82fe0" providerId="ADAL" clId="{3DAD526C-5459-41DD-AFD1-287719AEC3E7}" dt="2022-09-12T04:25:55.006" v="27" actId="164"/>
          <ac:spMkLst>
            <pc:docMk/>
            <pc:sldMk cId="948393942" sldId="1019"/>
            <ac:spMk id="22" creationId="{ADE8D86B-262E-1321-B73D-46180DEF19B5}"/>
          </ac:spMkLst>
        </pc:spChg>
        <pc:spChg chg="mod">
          <ac:chgData name="Zabid" userId="0da1ffce-b3ba-4f1b-b95a-516f1ff82fe0" providerId="ADAL" clId="{3DAD526C-5459-41DD-AFD1-287719AEC3E7}" dt="2022-09-12T04:25:55.006" v="27" actId="164"/>
          <ac:spMkLst>
            <pc:docMk/>
            <pc:sldMk cId="948393942" sldId="1019"/>
            <ac:spMk id="23" creationId="{486B114F-E16F-3AE7-853B-BB3AF3768E18}"/>
          </ac:spMkLst>
        </pc:spChg>
        <pc:spChg chg="mod">
          <ac:chgData name="Zabid" userId="0da1ffce-b3ba-4f1b-b95a-516f1ff82fe0" providerId="ADAL" clId="{3DAD526C-5459-41DD-AFD1-287719AEC3E7}" dt="2022-09-12T04:25:55.006" v="27" actId="164"/>
          <ac:spMkLst>
            <pc:docMk/>
            <pc:sldMk cId="948393942" sldId="1019"/>
            <ac:spMk id="24" creationId="{1BE07E64-BF6D-10F0-90D2-345E90B2F61C}"/>
          </ac:spMkLst>
        </pc:spChg>
        <pc:spChg chg="mod">
          <ac:chgData name="Zabid" userId="0da1ffce-b3ba-4f1b-b95a-516f1ff82fe0" providerId="ADAL" clId="{3DAD526C-5459-41DD-AFD1-287719AEC3E7}" dt="2022-09-12T04:25:55.006" v="27" actId="164"/>
          <ac:spMkLst>
            <pc:docMk/>
            <pc:sldMk cId="948393942" sldId="1019"/>
            <ac:spMk id="25" creationId="{055CD1FD-872F-BA88-D641-89D5AEC68230}"/>
          </ac:spMkLst>
        </pc:spChg>
        <pc:spChg chg="mod">
          <ac:chgData name="Zabid" userId="0da1ffce-b3ba-4f1b-b95a-516f1ff82fe0" providerId="ADAL" clId="{3DAD526C-5459-41DD-AFD1-287719AEC3E7}" dt="2022-09-12T04:26:04.161" v="28" actId="207"/>
          <ac:spMkLst>
            <pc:docMk/>
            <pc:sldMk cId="948393942" sldId="1019"/>
            <ac:spMk id="29" creationId="{5E9D96EA-833A-9B42-1B37-EC96B4786EE6}"/>
          </ac:spMkLst>
        </pc:spChg>
        <pc:spChg chg="mod">
          <ac:chgData name="Zabid" userId="0da1ffce-b3ba-4f1b-b95a-516f1ff82fe0" providerId="ADAL" clId="{3DAD526C-5459-41DD-AFD1-287719AEC3E7}" dt="2022-09-12T04:26:04.161" v="28" actId="207"/>
          <ac:spMkLst>
            <pc:docMk/>
            <pc:sldMk cId="948393942" sldId="1019"/>
            <ac:spMk id="39" creationId="{8BF85C95-8734-5350-FA07-32F341AA9E01}"/>
          </ac:spMkLst>
        </pc:spChg>
        <pc:spChg chg="mod">
          <ac:chgData name="Zabid" userId="0da1ffce-b3ba-4f1b-b95a-516f1ff82fe0" providerId="ADAL" clId="{3DAD526C-5459-41DD-AFD1-287719AEC3E7}" dt="2022-09-12T04:26:04.161" v="28" actId="207"/>
          <ac:spMkLst>
            <pc:docMk/>
            <pc:sldMk cId="948393942" sldId="1019"/>
            <ac:spMk id="56" creationId="{FFD6EE9F-457C-ACB8-DFA7-4DB4CBE25251}"/>
          </ac:spMkLst>
        </pc:spChg>
        <pc:grpChg chg="add mod">
          <ac:chgData name="Zabid" userId="0da1ffce-b3ba-4f1b-b95a-516f1ff82fe0" providerId="ADAL" clId="{3DAD526C-5459-41DD-AFD1-287719AEC3E7}" dt="2022-09-12T04:25:55.006" v="27" actId="164"/>
          <ac:grpSpMkLst>
            <pc:docMk/>
            <pc:sldMk cId="948393942" sldId="1019"/>
            <ac:grpSpMk id="2" creationId="{4A497382-171A-8118-CAE7-87D77E2E08C5}"/>
          </ac:grpSpMkLst>
        </pc:grpChg>
        <pc:grpChg chg="add mod">
          <ac:chgData name="Zabid" userId="0da1ffce-b3ba-4f1b-b95a-516f1ff82fe0" providerId="ADAL" clId="{3DAD526C-5459-41DD-AFD1-287719AEC3E7}" dt="2022-09-12T04:25:55.006" v="27" actId="164"/>
          <ac:grpSpMkLst>
            <pc:docMk/>
            <pc:sldMk cId="948393942" sldId="1019"/>
            <ac:grpSpMk id="6" creationId="{3F67D244-8A7F-AE92-2832-E740FD306D12}"/>
          </ac:grpSpMkLst>
        </pc:grpChg>
        <pc:grpChg chg="mod">
          <ac:chgData name="Zabid" userId="0da1ffce-b3ba-4f1b-b95a-516f1ff82fe0" providerId="ADAL" clId="{3DAD526C-5459-41DD-AFD1-287719AEC3E7}" dt="2022-09-12T04:25:55.006" v="27" actId="164"/>
          <ac:grpSpMkLst>
            <pc:docMk/>
            <pc:sldMk cId="948393942" sldId="1019"/>
            <ac:grpSpMk id="14" creationId="{B3C6F2B9-F5DA-A9D5-D626-C9B7DEE76E6F}"/>
          </ac:grpSpMkLst>
        </pc:grpChg>
        <pc:grpChg chg="mod">
          <ac:chgData name="Zabid" userId="0da1ffce-b3ba-4f1b-b95a-516f1ff82fe0" providerId="ADAL" clId="{3DAD526C-5459-41DD-AFD1-287719AEC3E7}" dt="2022-09-12T04:25:55.006" v="27" actId="164"/>
          <ac:grpSpMkLst>
            <pc:docMk/>
            <pc:sldMk cId="948393942" sldId="1019"/>
            <ac:grpSpMk id="15" creationId="{D6176AC4-68AF-64A3-6841-886BA134F480}"/>
          </ac:grpSpMkLst>
        </pc:grpChg>
        <pc:grpChg chg="mod">
          <ac:chgData name="Zabid" userId="0da1ffce-b3ba-4f1b-b95a-516f1ff82fe0" providerId="ADAL" clId="{3DAD526C-5459-41DD-AFD1-287719AEC3E7}" dt="2022-09-12T04:25:55.006" v="27" actId="164"/>
          <ac:grpSpMkLst>
            <pc:docMk/>
            <pc:sldMk cId="948393942" sldId="1019"/>
            <ac:grpSpMk id="34" creationId="{E2FEA5C3-8C70-678D-4DAB-4B3EC2B899F2}"/>
          </ac:grpSpMkLst>
        </pc:grpChg>
        <pc:grpChg chg="del">
          <ac:chgData name="Zabid" userId="0da1ffce-b3ba-4f1b-b95a-516f1ff82fe0" providerId="ADAL" clId="{3DAD526C-5459-41DD-AFD1-287719AEC3E7}" dt="2022-09-12T04:25:14.296" v="20" actId="478"/>
          <ac:grpSpMkLst>
            <pc:docMk/>
            <pc:sldMk cId="948393942" sldId="1019"/>
            <ac:grpSpMk id="37" creationId="{B304AD89-EAA8-55AF-CFB4-C372B245EA82}"/>
          </ac:grpSpMkLst>
        </pc:grpChg>
        <pc:grpChg chg="mod">
          <ac:chgData name="Zabid" userId="0da1ffce-b3ba-4f1b-b95a-516f1ff82fe0" providerId="ADAL" clId="{3DAD526C-5459-41DD-AFD1-287719AEC3E7}" dt="2022-09-12T04:25:55.006" v="27" actId="164"/>
          <ac:grpSpMkLst>
            <pc:docMk/>
            <pc:sldMk cId="948393942" sldId="1019"/>
            <ac:grpSpMk id="53" creationId="{9627749D-B61D-F7F9-1E59-0D945DA40C45}"/>
          </ac:grpSpMkLst>
        </pc:grpChg>
        <pc:grpChg chg="mod">
          <ac:chgData name="Zabid" userId="0da1ffce-b3ba-4f1b-b95a-516f1ff82fe0" providerId="ADAL" clId="{3DAD526C-5459-41DD-AFD1-287719AEC3E7}" dt="2022-09-12T04:25:55.006" v="27" actId="164"/>
          <ac:grpSpMkLst>
            <pc:docMk/>
            <pc:sldMk cId="948393942" sldId="1019"/>
            <ac:grpSpMk id="137" creationId="{430827F3-0A66-DC99-9A92-2618875262B6}"/>
          </ac:grpSpMkLst>
        </pc:grpChg>
        <pc:grpChg chg="mod">
          <ac:chgData name="Zabid" userId="0da1ffce-b3ba-4f1b-b95a-516f1ff82fe0" providerId="ADAL" clId="{3DAD526C-5459-41DD-AFD1-287719AEC3E7}" dt="2022-09-12T04:25:55.006" v="27" actId="164"/>
          <ac:grpSpMkLst>
            <pc:docMk/>
            <pc:sldMk cId="948393942" sldId="1019"/>
            <ac:grpSpMk id="145" creationId="{78227540-981B-5EF6-CCA7-41996FB5C246}"/>
          </ac:grpSpMkLst>
        </pc:grpChg>
        <pc:cxnChg chg="mod">
          <ac:chgData name="Zabid" userId="0da1ffce-b3ba-4f1b-b95a-516f1ff82fe0" providerId="ADAL" clId="{3DAD526C-5459-41DD-AFD1-287719AEC3E7}" dt="2022-09-12T04:25:55.006" v="27" actId="164"/>
          <ac:cxnSpMkLst>
            <pc:docMk/>
            <pc:sldMk cId="948393942" sldId="1019"/>
            <ac:cxnSpMk id="140" creationId="{29A22504-33DC-6B9C-F4ED-F30A72EA899D}"/>
          </ac:cxnSpMkLst>
        </pc:cxnChg>
        <pc:cxnChg chg="mod">
          <ac:chgData name="Zabid" userId="0da1ffce-b3ba-4f1b-b95a-516f1ff82fe0" providerId="ADAL" clId="{3DAD526C-5459-41DD-AFD1-287719AEC3E7}" dt="2022-09-12T04:25:55.006" v="27" actId="164"/>
          <ac:cxnSpMkLst>
            <pc:docMk/>
            <pc:sldMk cId="948393942" sldId="1019"/>
            <ac:cxnSpMk id="144" creationId="{85578CD6-F05E-4D48-5A3A-FF229D0E4E04}"/>
          </ac:cxnSpMkLst>
        </pc:cxnChg>
      </pc:sldChg>
      <pc:sldChg chg="addSp delSp modSp add mod replId setBg">
        <pc:chgData name="Zabid" userId="0da1ffce-b3ba-4f1b-b95a-516f1ff82fe0" providerId="ADAL" clId="{3DAD526C-5459-41DD-AFD1-287719AEC3E7}" dt="2022-09-12T04:26:13.936" v="30" actId="207"/>
        <pc:sldMkLst>
          <pc:docMk/>
          <pc:sldMk cId="172976901" sldId="1020"/>
        </pc:sldMkLst>
        <pc:spChg chg="mod">
          <ac:chgData name="Zabid" userId="0da1ffce-b3ba-4f1b-b95a-516f1ff82fe0" providerId="ADAL" clId="{3DAD526C-5459-41DD-AFD1-287719AEC3E7}" dt="2022-09-12T04:25:19.210" v="23"/>
          <ac:spMkLst>
            <pc:docMk/>
            <pc:sldMk cId="172976901" sldId="1020"/>
            <ac:spMk id="3" creationId="{B277336D-DE8A-D3E8-EAF7-19C940D565A8}"/>
          </ac:spMkLst>
        </pc:spChg>
        <pc:spChg chg="mod">
          <ac:chgData name="Zabid" userId="0da1ffce-b3ba-4f1b-b95a-516f1ff82fe0" providerId="ADAL" clId="{3DAD526C-5459-41DD-AFD1-287719AEC3E7}" dt="2022-09-12T04:25:19.210" v="23"/>
          <ac:spMkLst>
            <pc:docMk/>
            <pc:sldMk cId="172976901" sldId="1020"/>
            <ac:spMk id="4" creationId="{E642E908-58BE-9201-86E7-2F2450583D29}"/>
          </ac:spMkLst>
        </pc:spChg>
        <pc:spChg chg="mod">
          <ac:chgData name="Zabid" userId="0da1ffce-b3ba-4f1b-b95a-516f1ff82fe0" providerId="ADAL" clId="{3DAD526C-5459-41DD-AFD1-287719AEC3E7}" dt="2022-09-12T04:25:19.210" v="23"/>
          <ac:spMkLst>
            <pc:docMk/>
            <pc:sldMk cId="172976901" sldId="1020"/>
            <ac:spMk id="5" creationId="{D9A12FD4-F341-8059-D1E0-9CF641C2FC0D}"/>
          </ac:spMkLst>
        </pc:spChg>
        <pc:spChg chg="mod">
          <ac:chgData name="Zabid" userId="0da1ffce-b3ba-4f1b-b95a-516f1ff82fe0" providerId="ADAL" clId="{3DAD526C-5459-41DD-AFD1-287719AEC3E7}" dt="2022-09-12T04:26:08.272" v="29" actId="164"/>
          <ac:spMkLst>
            <pc:docMk/>
            <pc:sldMk cId="172976901" sldId="1020"/>
            <ac:spMk id="9" creationId="{37B2644E-32A0-E4DE-B3F7-70A6EA510112}"/>
          </ac:spMkLst>
        </pc:spChg>
        <pc:spChg chg="mod">
          <ac:chgData name="Zabid" userId="0da1ffce-b3ba-4f1b-b95a-516f1ff82fe0" providerId="ADAL" clId="{3DAD526C-5459-41DD-AFD1-287719AEC3E7}" dt="2022-09-12T04:26:08.272" v="29" actId="164"/>
          <ac:spMkLst>
            <pc:docMk/>
            <pc:sldMk cId="172976901" sldId="1020"/>
            <ac:spMk id="11" creationId="{6798809E-A7A4-8A5B-2273-92F40197196E}"/>
          </ac:spMkLst>
        </pc:spChg>
        <pc:spChg chg="mod">
          <ac:chgData name="Zabid" userId="0da1ffce-b3ba-4f1b-b95a-516f1ff82fe0" providerId="ADAL" clId="{3DAD526C-5459-41DD-AFD1-287719AEC3E7}" dt="2022-09-12T04:26:08.272" v="29" actId="164"/>
          <ac:spMkLst>
            <pc:docMk/>
            <pc:sldMk cId="172976901" sldId="1020"/>
            <ac:spMk id="12" creationId="{4D2150B7-62E1-82E6-4B1F-138EAC1A03DE}"/>
          </ac:spMkLst>
        </pc:spChg>
        <pc:spChg chg="mod">
          <ac:chgData name="Zabid" userId="0da1ffce-b3ba-4f1b-b95a-516f1ff82fe0" providerId="ADAL" clId="{3DAD526C-5459-41DD-AFD1-287719AEC3E7}" dt="2022-09-12T04:26:13.936" v="30" actId="207"/>
          <ac:spMkLst>
            <pc:docMk/>
            <pc:sldMk cId="172976901" sldId="1020"/>
            <ac:spMk id="18" creationId="{7D84BFD3-D0B6-B6F2-BA42-160EAED68097}"/>
          </ac:spMkLst>
        </pc:spChg>
        <pc:spChg chg="mod">
          <ac:chgData name="Zabid" userId="0da1ffce-b3ba-4f1b-b95a-516f1ff82fe0" providerId="ADAL" clId="{3DAD526C-5459-41DD-AFD1-287719AEC3E7}" dt="2022-09-12T04:26:13.936" v="30" actId="207"/>
          <ac:spMkLst>
            <pc:docMk/>
            <pc:sldMk cId="172976901" sldId="1020"/>
            <ac:spMk id="26" creationId="{C0A1D625-497F-6028-027D-19C6740BE3CF}"/>
          </ac:spMkLst>
        </pc:spChg>
        <pc:spChg chg="mod">
          <ac:chgData name="Zabid" userId="0da1ffce-b3ba-4f1b-b95a-516f1ff82fe0" providerId="ADAL" clId="{3DAD526C-5459-41DD-AFD1-287719AEC3E7}" dt="2022-09-12T04:26:13.936" v="30" actId="207"/>
          <ac:spMkLst>
            <pc:docMk/>
            <pc:sldMk cId="172976901" sldId="1020"/>
            <ac:spMk id="42" creationId="{F89492F0-DCA6-5C2B-4DBF-E97AA8192ADC}"/>
          </ac:spMkLst>
        </pc:spChg>
        <pc:grpChg chg="add mod">
          <ac:chgData name="Zabid" userId="0da1ffce-b3ba-4f1b-b95a-516f1ff82fe0" providerId="ADAL" clId="{3DAD526C-5459-41DD-AFD1-287719AEC3E7}" dt="2022-09-12T04:26:08.272" v="29" actId="164"/>
          <ac:grpSpMkLst>
            <pc:docMk/>
            <pc:sldMk cId="172976901" sldId="1020"/>
            <ac:grpSpMk id="2" creationId="{5E59307E-1DB6-441C-6FB4-924F072A391C}"/>
          </ac:grpSpMkLst>
        </pc:grpChg>
        <pc:grpChg chg="add mod">
          <ac:chgData name="Zabid" userId="0da1ffce-b3ba-4f1b-b95a-516f1ff82fe0" providerId="ADAL" clId="{3DAD526C-5459-41DD-AFD1-287719AEC3E7}" dt="2022-09-12T04:26:08.272" v="29" actId="164"/>
          <ac:grpSpMkLst>
            <pc:docMk/>
            <pc:sldMk cId="172976901" sldId="1020"/>
            <ac:grpSpMk id="6" creationId="{4C243713-F892-F3C3-093E-86D0312DA110}"/>
          </ac:grpSpMkLst>
        </pc:grpChg>
        <pc:grpChg chg="mod">
          <ac:chgData name="Zabid" userId="0da1ffce-b3ba-4f1b-b95a-516f1ff82fe0" providerId="ADAL" clId="{3DAD526C-5459-41DD-AFD1-287719AEC3E7}" dt="2022-09-12T04:26:08.272" v="29" actId="164"/>
          <ac:grpSpMkLst>
            <pc:docMk/>
            <pc:sldMk cId="172976901" sldId="1020"/>
            <ac:grpSpMk id="89" creationId="{1F38B702-ED4E-3404-5991-D7D2897E5788}"/>
          </ac:grpSpMkLst>
        </pc:grpChg>
        <pc:grpChg chg="del">
          <ac:chgData name="Zabid" userId="0da1ffce-b3ba-4f1b-b95a-516f1ff82fe0" providerId="ADAL" clId="{3DAD526C-5459-41DD-AFD1-287719AEC3E7}" dt="2022-09-12T04:25:18.535" v="22" actId="478"/>
          <ac:grpSpMkLst>
            <pc:docMk/>
            <pc:sldMk cId="172976901" sldId="1020"/>
            <ac:grpSpMk id="105" creationId="{EB53C2BC-EC91-6E07-2603-B837D627DCAC}"/>
          </ac:grpSpMkLst>
        </pc:grpChg>
      </pc:sldChg>
      <pc:sldMasterChg chg="delSldLayout">
        <pc:chgData name="Zabid" userId="0da1ffce-b3ba-4f1b-b95a-516f1ff82fe0" providerId="ADAL" clId="{3DAD526C-5459-41DD-AFD1-287719AEC3E7}" dt="2022-09-12T04:20:28.050" v="1" actId="47"/>
        <pc:sldMasterMkLst>
          <pc:docMk/>
          <pc:sldMasterMk cId="0" sldId="2147483660"/>
        </pc:sldMasterMkLst>
        <pc:sldLayoutChg chg="del">
          <pc:chgData name="Zabid" userId="0da1ffce-b3ba-4f1b-b95a-516f1ff82fe0" providerId="ADAL" clId="{3DAD526C-5459-41DD-AFD1-287719AEC3E7}" dt="2022-09-12T04:20:28.050" v="1" actId="47"/>
          <pc:sldLayoutMkLst>
            <pc:docMk/>
            <pc:sldMasterMk cId="0" sldId="2147483660"/>
            <pc:sldLayoutMk cId="0" sldId="2147483652"/>
          </pc:sldLayoutMkLst>
        </pc:sldLayoutChg>
      </pc:sldMasterChg>
    </pc:docChg>
  </pc:docChgLst>
</pc:chgInfo>
</file>

<file path=ppt/media/image1.png>
</file>

<file path=ppt/media/image2.jp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D9B6B-678F-4132-9CB0-2018A15E13C8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3932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1D9B6B-678F-4132-9CB0-2018A15E13C8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9825810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0119380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9.xml"/><Relationship Id="rId5" Type="http://schemas.openxmlformats.org/officeDocument/2006/relationships/hyperlink" Target="https://slidebazaar.com/" TargetMode="Externa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.png"/><Relationship Id="rId4" Type="http://schemas.openxmlformats.org/officeDocument/2006/relationships/hyperlink" Target="https://slidebazaar.com/powerpoint-addin/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D69516-C879-A8EB-F3C7-89C8CDC317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7" r="4437"/>
          <a:stretch/>
        </p:blipFill>
        <p:spPr>
          <a:xfrm>
            <a:off x="0" y="73285"/>
            <a:ext cx="9144000" cy="52289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C1C9DC8-8D5C-9EC1-91BD-81F5046CA6B6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 flip="none" rotWithShape="1">
            <a:gsLst>
              <a:gs pos="0">
                <a:srgbClr val="FCFCFE"/>
              </a:gs>
              <a:gs pos="57000">
                <a:srgbClr val="FCFCFE">
                  <a:alpha val="94000"/>
                </a:srgbClr>
              </a:gs>
              <a:gs pos="98000">
                <a:srgbClr val="FCFCFE">
                  <a:alpha val="0"/>
                </a:srgb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pic>
        <p:nvPicPr>
          <p:cNvPr id="4" name="Picture 3" descr="A logo for a company&#10;&#10;Description automatically generated">
            <a:extLst>
              <a:ext uri="{FF2B5EF4-FFF2-40B4-BE49-F238E27FC236}">
                <a16:creationId xmlns:a16="http://schemas.microsoft.com/office/drawing/2014/main" id="{458AD855-29EF-1B32-4B1B-A93B12CE01C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910" b="37919"/>
          <a:stretch/>
        </p:blipFill>
        <p:spPr>
          <a:xfrm>
            <a:off x="2573792" y="1578212"/>
            <a:ext cx="3996418" cy="96597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F1A6D8FD-D344-18EF-7203-EABFE0F536CF}"/>
              </a:ext>
            </a:extLst>
          </p:cNvPr>
          <p:cNvSpPr txBox="1"/>
          <p:nvPr/>
        </p:nvSpPr>
        <p:spPr>
          <a:xfrm>
            <a:off x="1849210" y="2764822"/>
            <a:ext cx="5456465" cy="1092607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>
                <a:latin typeface="Product Sans" panose="020B0403030502040203" pitchFamily="34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 algn="ctr">
              <a:lnSpc>
                <a:spcPts val="1800"/>
              </a:lnSpc>
              <a:buNone/>
            </a:pPr>
            <a:r>
              <a:rPr lang="en-US" sz="1200">
                <a:latin typeface="Product Sans"/>
              </a:rPr>
              <a:t>Check out </a:t>
            </a:r>
            <a:r>
              <a:rPr lang="en-US" sz="1200" b="1">
                <a:solidFill>
                  <a:srgbClr val="FF7417"/>
                </a:solidFill>
                <a:latin typeface="Product Sans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SlideBazaar.com</a:t>
            </a:r>
            <a:r>
              <a:rPr lang="en-US" sz="1200" b="1">
                <a:solidFill>
                  <a:srgbClr val="FF7417"/>
                </a:solidFill>
                <a:latin typeface="Product Sans"/>
              </a:rPr>
              <a:t> </a:t>
            </a:r>
            <a:r>
              <a:rPr lang="en-US" sz="1200">
                <a:latin typeface="Product Sans"/>
              </a:rPr>
              <a:t>to access thousands of PowerPoint themes, templates and useful resources for your next presentation!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9D92736C-358C-537A-F9EA-BAF49657FA23}"/>
              </a:ext>
            </a:extLst>
          </p:cNvPr>
          <p:cNvSpPr/>
          <p:nvPr/>
        </p:nvSpPr>
        <p:spPr>
          <a:xfrm>
            <a:off x="3132534" y="2599318"/>
            <a:ext cx="2878932" cy="331007"/>
          </a:xfrm>
          <a:prstGeom prst="roundRect">
            <a:avLst/>
          </a:prstGeom>
          <a:solidFill>
            <a:srgbClr val="F97116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394E229-6732-74C7-78A7-67CD9B31231E}"/>
              </a:ext>
            </a:extLst>
          </p:cNvPr>
          <p:cNvSpPr txBox="1"/>
          <p:nvPr/>
        </p:nvSpPr>
        <p:spPr>
          <a:xfrm>
            <a:off x="3101085" y="2637865"/>
            <a:ext cx="29418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Product Sans" panose="020B0403030502040203" pitchFamily="34" charset="0"/>
              </a:rPr>
              <a:t>Never Get Stuck on a Blank Slide Again!</a:t>
            </a:r>
            <a:endParaRPr lang="en-IN" sz="120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93416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4C243713-F892-F3C3-093E-86D0312DA110}"/>
              </a:ext>
            </a:extLst>
          </p:cNvPr>
          <p:cNvGrpSpPr/>
          <p:nvPr/>
        </p:nvGrpSpPr>
        <p:grpSpPr>
          <a:xfrm>
            <a:off x="1065864" y="929927"/>
            <a:ext cx="7519551" cy="3283647"/>
            <a:chOff x="1065864" y="929927"/>
            <a:chExt cx="7519551" cy="3283647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7B2644E-32A0-E4DE-B3F7-70A6EA510112}"/>
                </a:ext>
              </a:extLst>
            </p:cNvPr>
            <p:cNvSpPr/>
            <p:nvPr/>
          </p:nvSpPr>
          <p:spPr>
            <a:xfrm>
              <a:off x="2160777" y="1023081"/>
              <a:ext cx="1549241" cy="3098482"/>
            </a:xfrm>
            <a:custGeom>
              <a:avLst/>
              <a:gdLst>
                <a:gd name="connsiteX0" fmla="*/ 0 w 1549241"/>
                <a:gd name="connsiteY0" fmla="*/ 0 h 3098482"/>
                <a:gd name="connsiteX1" fmla="*/ 1549241 w 1549241"/>
                <a:gd name="connsiteY1" fmla="*/ 1549241 h 3098482"/>
                <a:gd name="connsiteX2" fmla="*/ 0 w 1549241"/>
                <a:gd name="connsiteY2" fmla="*/ 3098482 h 309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9241" h="3098482">
                  <a:moveTo>
                    <a:pt x="0" y="0"/>
                  </a:moveTo>
                  <a:cubicBezTo>
                    <a:pt x="855631" y="0"/>
                    <a:pt x="1549241" y="693611"/>
                    <a:pt x="1549241" y="1549241"/>
                  </a:cubicBezTo>
                  <a:cubicBezTo>
                    <a:pt x="1549241" y="2404872"/>
                    <a:pt x="855631" y="3098482"/>
                    <a:pt x="0" y="3098482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798809E-A7A4-8A5B-2273-92F40197196E}"/>
                </a:ext>
              </a:extLst>
            </p:cNvPr>
            <p:cNvSpPr/>
            <p:nvPr/>
          </p:nvSpPr>
          <p:spPr>
            <a:xfrm>
              <a:off x="2067623" y="929927"/>
              <a:ext cx="186309" cy="186309"/>
            </a:xfrm>
            <a:custGeom>
              <a:avLst/>
              <a:gdLst>
                <a:gd name="connsiteX0" fmla="*/ 186309 w 186309"/>
                <a:gd name="connsiteY0" fmla="*/ 93155 h 186309"/>
                <a:gd name="connsiteX1" fmla="*/ 93155 w 186309"/>
                <a:gd name="connsiteY1" fmla="*/ 186309 h 186309"/>
                <a:gd name="connsiteX2" fmla="*/ 0 w 186309"/>
                <a:gd name="connsiteY2" fmla="*/ 93155 h 186309"/>
                <a:gd name="connsiteX3" fmla="*/ 93155 w 186309"/>
                <a:gd name="connsiteY3" fmla="*/ 0 h 186309"/>
                <a:gd name="connsiteX4" fmla="*/ 186309 w 186309"/>
                <a:gd name="connsiteY4" fmla="*/ 93155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9">
                  <a:moveTo>
                    <a:pt x="186309" y="93155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5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5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D2150B7-62E1-82E6-4B1F-138EAC1A03DE}"/>
                </a:ext>
              </a:extLst>
            </p:cNvPr>
            <p:cNvSpPr/>
            <p:nvPr/>
          </p:nvSpPr>
          <p:spPr>
            <a:xfrm>
              <a:off x="2067623" y="4027266"/>
              <a:ext cx="186309" cy="186308"/>
            </a:xfrm>
            <a:custGeom>
              <a:avLst/>
              <a:gdLst>
                <a:gd name="connsiteX0" fmla="*/ 186309 w 186309"/>
                <a:gd name="connsiteY0" fmla="*/ 93154 h 186308"/>
                <a:gd name="connsiteX1" fmla="*/ 93155 w 186309"/>
                <a:gd name="connsiteY1" fmla="*/ 186309 h 186308"/>
                <a:gd name="connsiteX2" fmla="*/ 0 w 186309"/>
                <a:gd name="connsiteY2" fmla="*/ 93154 h 186308"/>
                <a:gd name="connsiteX3" fmla="*/ 93155 w 186309"/>
                <a:gd name="connsiteY3" fmla="*/ 0 h 186308"/>
                <a:gd name="connsiteX4" fmla="*/ 186309 w 186309"/>
                <a:gd name="connsiteY4" fmla="*/ 93154 h 18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8">
                  <a:moveTo>
                    <a:pt x="186309" y="93154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4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4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89" name="Group 88">
              <a:extLst>
                <a:ext uri="{FF2B5EF4-FFF2-40B4-BE49-F238E27FC236}">
                  <a16:creationId xmlns:a16="http://schemas.microsoft.com/office/drawing/2014/main" id="{1F38B702-ED4E-3404-5991-D7D2897E5788}"/>
                </a:ext>
              </a:extLst>
            </p:cNvPr>
            <p:cNvGrpSpPr/>
            <p:nvPr/>
          </p:nvGrpSpPr>
          <p:grpSpPr>
            <a:xfrm>
              <a:off x="3119438" y="1091171"/>
              <a:ext cx="5465977" cy="2956618"/>
              <a:chOff x="3119438" y="1091171"/>
              <a:chExt cx="5465977" cy="2956618"/>
            </a:xfrm>
          </p:grpSpPr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FFA4E6D0-9A51-043A-8D2B-FF6A206F2C55}"/>
                  </a:ext>
                </a:extLst>
              </p:cNvPr>
              <p:cNvGrpSpPr/>
              <p:nvPr/>
            </p:nvGrpSpPr>
            <p:grpSpPr>
              <a:xfrm>
                <a:off x="3119438" y="1091171"/>
                <a:ext cx="5025224" cy="678238"/>
                <a:chOff x="3255176" y="1181470"/>
                <a:chExt cx="5025224" cy="678238"/>
              </a:xfrm>
            </p:grpSpPr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ECE4AD6E-841A-331A-D7D1-D313FA18ECA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361316" y="1520589"/>
                  <a:ext cx="962183" cy="0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Freeform: Shape 15">
                  <a:extLst>
                    <a:ext uri="{FF2B5EF4-FFF2-40B4-BE49-F238E27FC236}">
                      <a16:creationId xmlns:a16="http://schemas.microsoft.com/office/drawing/2014/main" id="{94F7DB41-3ACB-1AAD-FFE5-29A98860FA2B}"/>
                    </a:ext>
                  </a:extLst>
                </p:cNvPr>
                <p:cNvSpPr/>
                <p:nvPr/>
              </p:nvSpPr>
              <p:spPr>
                <a:xfrm>
                  <a:off x="3255176" y="1427435"/>
                  <a:ext cx="186309" cy="186309"/>
                </a:xfrm>
                <a:custGeom>
                  <a:avLst/>
                  <a:gdLst>
                    <a:gd name="connsiteX0" fmla="*/ 186309 w 186309"/>
                    <a:gd name="connsiteY0" fmla="*/ 93155 h 186309"/>
                    <a:gd name="connsiteX1" fmla="*/ 93154 w 186309"/>
                    <a:gd name="connsiteY1" fmla="*/ 186309 h 186309"/>
                    <a:gd name="connsiteX2" fmla="*/ 0 w 186309"/>
                    <a:gd name="connsiteY2" fmla="*/ 93155 h 186309"/>
                    <a:gd name="connsiteX3" fmla="*/ 93154 w 186309"/>
                    <a:gd name="connsiteY3" fmla="*/ 0 h 186309"/>
                    <a:gd name="connsiteX4" fmla="*/ 186309 w 186309"/>
                    <a:gd name="connsiteY4" fmla="*/ 93155 h 186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309" h="186309">
                      <a:moveTo>
                        <a:pt x="186309" y="93155"/>
                      </a:moveTo>
                      <a:cubicBezTo>
                        <a:pt x="186309" y="144602"/>
                        <a:pt x="144602" y="186309"/>
                        <a:pt x="93154" y="186309"/>
                      </a:cubicBezTo>
                      <a:cubicBezTo>
                        <a:pt x="41706" y="186309"/>
                        <a:pt x="0" y="144602"/>
                        <a:pt x="0" y="93155"/>
                      </a:cubicBezTo>
                      <a:cubicBezTo>
                        <a:pt x="0" y="41707"/>
                        <a:pt x="41707" y="0"/>
                        <a:pt x="93154" y="0"/>
                      </a:cubicBezTo>
                      <a:cubicBezTo>
                        <a:pt x="144602" y="0"/>
                        <a:pt x="186309" y="41707"/>
                        <a:pt x="186309" y="93155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 w="9525" cap="flat">
                  <a:solidFill>
                    <a:schemeClr val="bg1"/>
                  </a:solidFill>
                  <a:prstDash val="solid"/>
                  <a:miter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69" name="Group 68">
                  <a:extLst>
                    <a:ext uri="{FF2B5EF4-FFF2-40B4-BE49-F238E27FC236}">
                      <a16:creationId xmlns:a16="http://schemas.microsoft.com/office/drawing/2014/main" id="{8A7529AA-CC60-BF25-C5D3-912837DB6F26}"/>
                    </a:ext>
                  </a:extLst>
                </p:cNvPr>
                <p:cNvGrpSpPr/>
                <p:nvPr/>
              </p:nvGrpSpPr>
              <p:grpSpPr>
                <a:xfrm>
                  <a:off x="4256032" y="1181470"/>
                  <a:ext cx="4024368" cy="678238"/>
                  <a:chOff x="4256032" y="1181470"/>
                  <a:chExt cx="4024368" cy="678238"/>
                </a:xfrm>
              </p:grpSpPr>
              <p:sp>
                <p:nvSpPr>
                  <p:cNvPr id="18" name="Freeform: Shape 17">
                    <a:extLst>
                      <a:ext uri="{FF2B5EF4-FFF2-40B4-BE49-F238E27FC236}">
                        <a16:creationId xmlns:a16="http://schemas.microsoft.com/office/drawing/2014/main" id="{7D84BFD3-D0B6-B6F2-BA42-160EAED68097}"/>
                      </a:ext>
                    </a:extLst>
                  </p:cNvPr>
                  <p:cNvSpPr/>
                  <p:nvPr/>
                </p:nvSpPr>
                <p:spPr>
                  <a:xfrm>
                    <a:off x="4399153" y="1284469"/>
                    <a:ext cx="3881247" cy="547526"/>
                  </a:xfrm>
                  <a:custGeom>
                    <a:avLst/>
                    <a:gdLst>
                      <a:gd name="connsiteX0" fmla="*/ 3622929 w 3881247"/>
                      <a:gd name="connsiteY0" fmla="*/ 0 h 516540"/>
                      <a:gd name="connsiteX1" fmla="*/ 3881247 w 3881247"/>
                      <a:gd name="connsiteY1" fmla="*/ 258318 h 516540"/>
                      <a:gd name="connsiteX2" fmla="*/ 3881247 w 3881247"/>
                      <a:gd name="connsiteY2" fmla="*/ 258223 h 516540"/>
                      <a:gd name="connsiteX3" fmla="*/ 3622929 w 3881247"/>
                      <a:gd name="connsiteY3" fmla="*/ 516541 h 516540"/>
                      <a:gd name="connsiteX4" fmla="*/ 258318 w 3881247"/>
                      <a:gd name="connsiteY4" fmla="*/ 516541 h 516540"/>
                      <a:gd name="connsiteX5" fmla="*/ 0 w 3881247"/>
                      <a:gd name="connsiteY5" fmla="*/ 258223 h 516540"/>
                      <a:gd name="connsiteX6" fmla="*/ 0 w 3881247"/>
                      <a:gd name="connsiteY6" fmla="*/ 258318 h 516540"/>
                      <a:gd name="connsiteX7" fmla="*/ 258318 w 3881247"/>
                      <a:gd name="connsiteY7" fmla="*/ 0 h 51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81247" h="516540">
                        <a:moveTo>
                          <a:pt x="3622929" y="0"/>
                        </a:moveTo>
                        <a:cubicBezTo>
                          <a:pt x="3765594" y="0"/>
                          <a:pt x="3881247" y="115653"/>
                          <a:pt x="3881247" y="258318"/>
                        </a:cubicBezTo>
                        <a:lnTo>
                          <a:pt x="3881247" y="258223"/>
                        </a:lnTo>
                        <a:cubicBezTo>
                          <a:pt x="3881247" y="400888"/>
                          <a:pt x="3765594" y="516541"/>
                          <a:pt x="3622929" y="516541"/>
                        </a:cubicBezTo>
                        <a:lnTo>
                          <a:pt x="258318" y="516541"/>
                        </a:lnTo>
                        <a:cubicBezTo>
                          <a:pt x="115653" y="516541"/>
                          <a:pt x="0" y="400888"/>
                          <a:pt x="0" y="258223"/>
                        </a:cubicBezTo>
                        <a:lnTo>
                          <a:pt x="0" y="258318"/>
                        </a:lnTo>
                        <a:cubicBezTo>
                          <a:pt x="0" y="115653"/>
                          <a:pt x="115653" y="0"/>
                          <a:pt x="258318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65000"/>
                      <a:lumOff val="35000"/>
                      <a:alpha val="42000"/>
                    </a:schemeClr>
                  </a:solidFill>
                  <a:ln w="9525" cap="flat">
                    <a:noFill/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endParaRPr lang="en-IN" dirty="0"/>
                  </a:p>
                </p:txBody>
              </p:sp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5EA1F9D4-749D-1330-4E67-AD33ABF9AD5D}"/>
                      </a:ext>
                    </a:extLst>
                  </p:cNvPr>
                  <p:cNvGrpSpPr/>
                  <p:nvPr/>
                </p:nvGrpSpPr>
                <p:grpSpPr>
                  <a:xfrm>
                    <a:off x="4256032" y="1181470"/>
                    <a:ext cx="1530386" cy="678238"/>
                    <a:chOff x="4334797" y="1216377"/>
                    <a:chExt cx="1372856" cy="608424"/>
                  </a:xfrm>
                </p:grpSpPr>
                <p:sp>
                  <p:nvSpPr>
                    <p:cNvPr id="19" name="Rectangle: Rounded Corners 18">
                      <a:extLst>
                        <a:ext uri="{FF2B5EF4-FFF2-40B4-BE49-F238E27FC236}">
                          <a16:creationId xmlns:a16="http://schemas.microsoft.com/office/drawing/2014/main" id="{5174D3C1-73D5-2C8D-8A88-2CE03B8219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91653" y="1261290"/>
                      <a:ext cx="1116000" cy="90202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2"/>
                    </a:solidFill>
                    <a:ln w="15875" cap="flat">
                      <a:solidFill>
                        <a:schemeClr val="bg1">
                          <a:alpha val="48000"/>
                        </a:schemeClr>
                      </a:solidFill>
                      <a:prstDash val="solid"/>
                      <a:miter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rtlCol="0" anchor="ctr"/>
                    <a:lstStyle/>
                    <a:p>
                      <a:endParaRPr lang="en-IN" dirty="0"/>
                    </a:p>
                  </p:txBody>
                </p:sp>
                <p:grpSp>
                  <p:nvGrpSpPr>
                    <p:cNvPr id="20" name="Group 19">
                      <a:extLst>
                        <a:ext uri="{FF2B5EF4-FFF2-40B4-BE49-F238E27FC236}">
                          <a16:creationId xmlns:a16="http://schemas.microsoft.com/office/drawing/2014/main" id="{912A7125-6C61-A1E6-D28C-B131B9EFC10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334797" y="1216377"/>
                      <a:ext cx="608424" cy="608424"/>
                      <a:chOff x="3797300" y="666963"/>
                      <a:chExt cx="608424" cy="608424"/>
                    </a:xfrm>
                  </p:grpSpPr>
                  <p:sp>
                    <p:nvSpPr>
                      <p:cNvPr id="21" name="Oval 20">
                        <a:extLst>
                          <a:ext uri="{FF2B5EF4-FFF2-40B4-BE49-F238E27FC236}">
                            <a16:creationId xmlns:a16="http://schemas.microsoft.com/office/drawing/2014/main" id="{BDB8F369-2F7C-588C-B824-77AD9301C3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7300" y="666963"/>
                        <a:ext cx="608424" cy="608424"/>
                      </a:xfrm>
                      <a:prstGeom prst="ellipse">
                        <a:avLst/>
                      </a:prstGeom>
                      <a:solidFill>
                        <a:schemeClr val="accent2"/>
                      </a:solidFill>
                      <a:ln w="12700">
                        <a:solidFill>
                          <a:schemeClr val="bg1">
                            <a:alpha val="52000"/>
                          </a:schemeClr>
                        </a:solidFill>
                      </a:ln>
                      <a:effectLst>
                        <a:innerShdw blurRad="63500" dist="25400" dir="16200000">
                          <a:prstClr val="black">
                            <a:alpha val="50000"/>
                          </a:prstClr>
                        </a:inn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IN" dirty="0"/>
                      </a:p>
                    </p:txBody>
                  </p:sp>
                  <p:sp>
                    <p:nvSpPr>
                      <p:cNvPr id="22" name="Oval 21">
                        <a:extLst>
                          <a:ext uri="{FF2B5EF4-FFF2-40B4-BE49-F238E27FC236}">
                            <a16:creationId xmlns:a16="http://schemas.microsoft.com/office/drawing/2014/main" id="{02031D83-3658-936E-00FD-F57CB192162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865767" y="735431"/>
                        <a:ext cx="471489" cy="471489"/>
                      </a:xfrm>
                      <a:prstGeom prst="ellipse">
                        <a:avLst/>
                      </a:prstGeom>
                      <a:gradFill>
                        <a:gsLst>
                          <a:gs pos="68000">
                            <a:schemeClr val="bg1"/>
                          </a:gs>
                          <a:gs pos="9000">
                            <a:schemeClr val="bg1">
                              <a:lumMod val="78000"/>
                            </a:schemeClr>
                          </a:gs>
                        </a:gsLst>
                        <a:lin ang="2700000" scaled="1"/>
                      </a:gradFill>
                      <a:ln w="15875">
                        <a:solidFill>
                          <a:schemeClr val="bg1">
                            <a:alpha val="42000"/>
                          </a:schemeClr>
                        </a:solidFill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IN" sz="2000" b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Roboto" panose="02000000000000000000" pitchFamily="2" charset="0"/>
                            <a:ea typeface="Roboto" panose="02000000000000000000" pitchFamily="2" charset="0"/>
                          </a:rPr>
                          <a:t>1</a:t>
                        </a:r>
                      </a:p>
                    </p:txBody>
                  </p:sp>
                </p:grpSp>
              </p:grpSp>
              <p:sp>
                <p:nvSpPr>
                  <p:cNvPr id="8" name="TextBox 7">
                    <a:extLst>
                      <a:ext uri="{FF2B5EF4-FFF2-40B4-BE49-F238E27FC236}">
                        <a16:creationId xmlns:a16="http://schemas.microsoft.com/office/drawing/2014/main" id="{170E29DF-D721-6F3F-A13C-3E5100B6775F}"/>
                      </a:ext>
                    </a:extLst>
                  </p:cNvPr>
                  <p:cNvSpPr txBox="1"/>
                  <p:nvPr/>
                </p:nvSpPr>
                <p:spPr>
                  <a:xfrm>
                    <a:off x="4980678" y="1360793"/>
                    <a:ext cx="3263872" cy="4901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L="0" indent="0">
                      <a:buNone/>
                      <a:defRPr sz="11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Roboto"/>
                        <a:cs typeface="Open Sans" pitchFamily="2" charset="0"/>
                      </a:defRPr>
                    </a:lvl1pPr>
                  </a:lstStyle>
                  <a:p>
                    <a:r>
                      <a:rPr lang="pt-B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Nostrum quis exercitationem ullam corporis suscipit nisi ut  laboriosam, consequatur</a:t>
                    </a:r>
                    <a:endParaRPr lang="en-US" sz="900" dirty="0">
                      <a:solidFill>
                        <a:schemeClr val="bg1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</p:grpSp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7CE3A3CF-9E78-637E-3C33-529BC006BEEE}"/>
                  </a:ext>
                </a:extLst>
              </p:cNvPr>
              <p:cNvGrpSpPr/>
              <p:nvPr/>
            </p:nvGrpSpPr>
            <p:grpSpPr>
              <a:xfrm>
                <a:off x="3119438" y="3369551"/>
                <a:ext cx="5025224" cy="678238"/>
                <a:chOff x="3255176" y="3204602"/>
                <a:chExt cx="5025224" cy="678238"/>
              </a:xfrm>
            </p:grpSpPr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E9900490-F06B-8DBB-6152-3ED46262D5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361316" y="3543721"/>
                  <a:ext cx="962183" cy="0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Freeform: Shape 13">
                  <a:extLst>
                    <a:ext uri="{FF2B5EF4-FFF2-40B4-BE49-F238E27FC236}">
                      <a16:creationId xmlns:a16="http://schemas.microsoft.com/office/drawing/2014/main" id="{C8FBD7D1-4445-C763-F926-917B894D049D}"/>
                    </a:ext>
                  </a:extLst>
                </p:cNvPr>
                <p:cNvSpPr/>
                <p:nvPr/>
              </p:nvSpPr>
              <p:spPr>
                <a:xfrm>
                  <a:off x="3255176" y="3450567"/>
                  <a:ext cx="186309" cy="186309"/>
                </a:xfrm>
                <a:custGeom>
                  <a:avLst/>
                  <a:gdLst>
                    <a:gd name="connsiteX0" fmla="*/ 186309 w 186309"/>
                    <a:gd name="connsiteY0" fmla="*/ 93155 h 186309"/>
                    <a:gd name="connsiteX1" fmla="*/ 93154 w 186309"/>
                    <a:gd name="connsiteY1" fmla="*/ 186309 h 186309"/>
                    <a:gd name="connsiteX2" fmla="*/ 0 w 186309"/>
                    <a:gd name="connsiteY2" fmla="*/ 93155 h 186309"/>
                    <a:gd name="connsiteX3" fmla="*/ 93154 w 186309"/>
                    <a:gd name="connsiteY3" fmla="*/ 0 h 186309"/>
                    <a:gd name="connsiteX4" fmla="*/ 186309 w 186309"/>
                    <a:gd name="connsiteY4" fmla="*/ 93155 h 186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309" h="186309">
                      <a:moveTo>
                        <a:pt x="186309" y="93155"/>
                      </a:moveTo>
                      <a:cubicBezTo>
                        <a:pt x="186309" y="144602"/>
                        <a:pt x="144602" y="186309"/>
                        <a:pt x="93154" y="186309"/>
                      </a:cubicBezTo>
                      <a:cubicBezTo>
                        <a:pt x="41706" y="186309"/>
                        <a:pt x="0" y="144602"/>
                        <a:pt x="0" y="93155"/>
                      </a:cubicBezTo>
                      <a:cubicBezTo>
                        <a:pt x="0" y="41707"/>
                        <a:pt x="41707" y="0"/>
                        <a:pt x="93154" y="0"/>
                      </a:cubicBezTo>
                      <a:cubicBezTo>
                        <a:pt x="144602" y="0"/>
                        <a:pt x="186309" y="41707"/>
                        <a:pt x="186309" y="93155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 w="9525" cap="flat">
                  <a:solidFill>
                    <a:schemeClr val="bg1"/>
                  </a:solidFill>
                  <a:prstDash val="solid"/>
                  <a:miter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F75FA89C-41FC-E1B4-4C8B-CA3F37A67080}"/>
                    </a:ext>
                  </a:extLst>
                </p:cNvPr>
                <p:cNvGrpSpPr/>
                <p:nvPr/>
              </p:nvGrpSpPr>
              <p:grpSpPr>
                <a:xfrm>
                  <a:off x="4256032" y="3204602"/>
                  <a:ext cx="4024368" cy="678238"/>
                  <a:chOff x="4256032" y="3204602"/>
                  <a:chExt cx="4024368" cy="678238"/>
                </a:xfrm>
              </p:grpSpPr>
              <p:sp>
                <p:nvSpPr>
                  <p:cNvPr id="26" name="Freeform: Shape 25">
                    <a:extLst>
                      <a:ext uri="{FF2B5EF4-FFF2-40B4-BE49-F238E27FC236}">
                        <a16:creationId xmlns:a16="http://schemas.microsoft.com/office/drawing/2014/main" id="{C0A1D625-497F-6028-027D-19C6740BE3CF}"/>
                      </a:ext>
                    </a:extLst>
                  </p:cNvPr>
                  <p:cNvSpPr/>
                  <p:nvPr/>
                </p:nvSpPr>
                <p:spPr>
                  <a:xfrm>
                    <a:off x="4399153" y="3307601"/>
                    <a:ext cx="3881247" cy="547526"/>
                  </a:xfrm>
                  <a:custGeom>
                    <a:avLst/>
                    <a:gdLst>
                      <a:gd name="connsiteX0" fmla="*/ 3622929 w 3881247"/>
                      <a:gd name="connsiteY0" fmla="*/ 0 h 516540"/>
                      <a:gd name="connsiteX1" fmla="*/ 3881247 w 3881247"/>
                      <a:gd name="connsiteY1" fmla="*/ 258318 h 516540"/>
                      <a:gd name="connsiteX2" fmla="*/ 3881247 w 3881247"/>
                      <a:gd name="connsiteY2" fmla="*/ 258223 h 516540"/>
                      <a:gd name="connsiteX3" fmla="*/ 3622929 w 3881247"/>
                      <a:gd name="connsiteY3" fmla="*/ 516541 h 516540"/>
                      <a:gd name="connsiteX4" fmla="*/ 258318 w 3881247"/>
                      <a:gd name="connsiteY4" fmla="*/ 516541 h 516540"/>
                      <a:gd name="connsiteX5" fmla="*/ 0 w 3881247"/>
                      <a:gd name="connsiteY5" fmla="*/ 258223 h 516540"/>
                      <a:gd name="connsiteX6" fmla="*/ 0 w 3881247"/>
                      <a:gd name="connsiteY6" fmla="*/ 258318 h 516540"/>
                      <a:gd name="connsiteX7" fmla="*/ 258318 w 3881247"/>
                      <a:gd name="connsiteY7" fmla="*/ 0 h 51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81247" h="516540">
                        <a:moveTo>
                          <a:pt x="3622929" y="0"/>
                        </a:moveTo>
                        <a:cubicBezTo>
                          <a:pt x="3765594" y="0"/>
                          <a:pt x="3881247" y="115653"/>
                          <a:pt x="3881247" y="258318"/>
                        </a:cubicBezTo>
                        <a:lnTo>
                          <a:pt x="3881247" y="258223"/>
                        </a:lnTo>
                        <a:cubicBezTo>
                          <a:pt x="3881247" y="400888"/>
                          <a:pt x="3765594" y="516541"/>
                          <a:pt x="3622929" y="516541"/>
                        </a:cubicBezTo>
                        <a:lnTo>
                          <a:pt x="258318" y="516541"/>
                        </a:lnTo>
                        <a:cubicBezTo>
                          <a:pt x="115653" y="516541"/>
                          <a:pt x="0" y="400888"/>
                          <a:pt x="0" y="258223"/>
                        </a:cubicBezTo>
                        <a:lnTo>
                          <a:pt x="0" y="258318"/>
                        </a:lnTo>
                        <a:cubicBezTo>
                          <a:pt x="0" y="115653"/>
                          <a:pt x="115653" y="0"/>
                          <a:pt x="258318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65000"/>
                      <a:lumOff val="35000"/>
                      <a:alpha val="42000"/>
                    </a:schemeClr>
                  </a:solidFill>
                  <a:ln w="9525" cap="flat">
                    <a:noFill/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endParaRPr lang="en-IN" dirty="0"/>
                  </a:p>
                </p:txBody>
              </p:sp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5A352C28-DEC9-C243-4CDB-3106E8B5660E}"/>
                      </a:ext>
                    </a:extLst>
                  </p:cNvPr>
                  <p:cNvGrpSpPr/>
                  <p:nvPr/>
                </p:nvGrpSpPr>
                <p:grpSpPr>
                  <a:xfrm>
                    <a:off x="4256032" y="3204602"/>
                    <a:ext cx="1530386" cy="678238"/>
                    <a:chOff x="4334797" y="3239509"/>
                    <a:chExt cx="1372856" cy="608424"/>
                  </a:xfrm>
                </p:grpSpPr>
                <p:sp>
                  <p:nvSpPr>
                    <p:cNvPr id="29" name="Rectangle: Rounded Corners 28">
                      <a:extLst>
                        <a:ext uri="{FF2B5EF4-FFF2-40B4-BE49-F238E27FC236}">
                          <a16:creationId xmlns:a16="http://schemas.microsoft.com/office/drawing/2014/main" id="{8C7F087A-4C22-E3C0-ED2C-CF83A42536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591653" y="3284422"/>
                      <a:ext cx="1116000" cy="90202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4"/>
                    </a:solidFill>
                    <a:ln w="15875" cap="flat">
                      <a:solidFill>
                        <a:schemeClr val="bg1">
                          <a:alpha val="48000"/>
                        </a:schemeClr>
                      </a:solidFill>
                      <a:prstDash val="solid"/>
                      <a:miter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rtlCol="0" anchor="ctr"/>
                    <a:lstStyle/>
                    <a:p>
                      <a:endParaRPr lang="en-IN" dirty="0"/>
                    </a:p>
                  </p:txBody>
                </p:sp>
                <p:grpSp>
                  <p:nvGrpSpPr>
                    <p:cNvPr id="30" name="Group 29">
                      <a:extLst>
                        <a:ext uri="{FF2B5EF4-FFF2-40B4-BE49-F238E27FC236}">
                          <a16:creationId xmlns:a16="http://schemas.microsoft.com/office/drawing/2014/main" id="{9F61A652-78CE-CD85-7A0F-3A01CFFEA89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334797" y="3239509"/>
                      <a:ext cx="608424" cy="608424"/>
                      <a:chOff x="3797300" y="666963"/>
                      <a:chExt cx="608424" cy="608424"/>
                    </a:xfrm>
                  </p:grpSpPr>
                  <p:sp>
                    <p:nvSpPr>
                      <p:cNvPr id="33" name="Oval 32">
                        <a:extLst>
                          <a:ext uri="{FF2B5EF4-FFF2-40B4-BE49-F238E27FC236}">
                            <a16:creationId xmlns:a16="http://schemas.microsoft.com/office/drawing/2014/main" id="{821CAEBF-D4D3-C380-7552-BF34E2DCEE5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7300" y="666963"/>
                        <a:ext cx="608424" cy="608424"/>
                      </a:xfrm>
                      <a:prstGeom prst="ellipse">
                        <a:avLst/>
                      </a:prstGeom>
                      <a:solidFill>
                        <a:schemeClr val="accent4"/>
                      </a:solidFill>
                      <a:ln w="12700">
                        <a:solidFill>
                          <a:schemeClr val="bg1">
                            <a:alpha val="52000"/>
                          </a:schemeClr>
                        </a:solidFill>
                      </a:ln>
                      <a:effectLst>
                        <a:innerShdw blurRad="63500" dist="25400" dir="16200000">
                          <a:prstClr val="black">
                            <a:alpha val="50000"/>
                          </a:prstClr>
                        </a:inn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IN" dirty="0"/>
                      </a:p>
                    </p:txBody>
                  </p:sp>
                  <p:sp>
                    <p:nvSpPr>
                      <p:cNvPr id="34" name="Oval 33">
                        <a:extLst>
                          <a:ext uri="{FF2B5EF4-FFF2-40B4-BE49-F238E27FC236}">
                            <a16:creationId xmlns:a16="http://schemas.microsoft.com/office/drawing/2014/main" id="{87E8A6CB-B0C3-5DEF-3AAD-10D5153D171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865767" y="735431"/>
                        <a:ext cx="471489" cy="471489"/>
                      </a:xfrm>
                      <a:prstGeom prst="ellipse">
                        <a:avLst/>
                      </a:prstGeom>
                      <a:gradFill>
                        <a:gsLst>
                          <a:gs pos="68000">
                            <a:schemeClr val="bg1"/>
                          </a:gs>
                          <a:gs pos="9000">
                            <a:schemeClr val="bg1">
                              <a:lumMod val="78000"/>
                            </a:schemeClr>
                          </a:gs>
                        </a:gsLst>
                        <a:lin ang="2700000" scaled="1"/>
                      </a:gradFill>
                      <a:ln w="15875">
                        <a:solidFill>
                          <a:schemeClr val="bg1">
                            <a:alpha val="42000"/>
                          </a:schemeClr>
                        </a:solidFill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IN" sz="2000" b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Roboto" panose="02000000000000000000" pitchFamily="2" charset="0"/>
                            <a:ea typeface="Roboto" panose="02000000000000000000" pitchFamily="2" charset="0"/>
                          </a:rPr>
                          <a:t>3</a:t>
                        </a:r>
                      </a:p>
                    </p:txBody>
                  </p:sp>
                </p:grpSp>
              </p:grpSp>
              <p:sp>
                <p:nvSpPr>
                  <p:cNvPr id="25" name="TextBox 24">
                    <a:extLst>
                      <a:ext uri="{FF2B5EF4-FFF2-40B4-BE49-F238E27FC236}">
                        <a16:creationId xmlns:a16="http://schemas.microsoft.com/office/drawing/2014/main" id="{DD15DBA4-241D-362F-9BF6-5BD95984770C}"/>
                      </a:ext>
                    </a:extLst>
                  </p:cNvPr>
                  <p:cNvSpPr txBox="1"/>
                  <p:nvPr/>
                </p:nvSpPr>
                <p:spPr>
                  <a:xfrm>
                    <a:off x="4980678" y="3383925"/>
                    <a:ext cx="3263872" cy="4901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L="0" indent="0">
                      <a:buNone/>
                      <a:defRPr sz="11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Roboto"/>
                        <a:cs typeface="Open Sans" pitchFamily="2" charset="0"/>
                      </a:defRPr>
                    </a:lvl1pPr>
                  </a:lstStyle>
                  <a:p>
                    <a:r>
                      <a:rPr lang="pt-B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Nostrum quis exercitationem ullam corporis suscipit nisi ut  laboriosam, consequatur</a:t>
                    </a:r>
                    <a:endParaRPr lang="en-US" sz="900" dirty="0">
                      <a:solidFill>
                        <a:schemeClr val="bg1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</p:grpSp>
          <p:grpSp>
            <p:nvGrpSpPr>
              <p:cNvPr id="87" name="Group 86">
                <a:extLst>
                  <a:ext uri="{FF2B5EF4-FFF2-40B4-BE49-F238E27FC236}">
                    <a16:creationId xmlns:a16="http://schemas.microsoft.com/office/drawing/2014/main" id="{04A25FF9-0063-B1FA-6DD1-7A4DE96CA03E}"/>
                  </a:ext>
                </a:extLst>
              </p:cNvPr>
              <p:cNvGrpSpPr/>
              <p:nvPr/>
            </p:nvGrpSpPr>
            <p:grpSpPr>
              <a:xfrm>
                <a:off x="3616293" y="2230361"/>
                <a:ext cx="4969122" cy="678238"/>
                <a:chOff x="3616293" y="2219565"/>
                <a:chExt cx="4969122" cy="678238"/>
              </a:xfrm>
            </p:grpSpPr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E0D157C3-BD4B-EA58-BB78-491E9004B3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3709447" y="2558684"/>
                  <a:ext cx="962183" cy="0"/>
                </a:xfrm>
                <a:prstGeom prst="line">
                  <a:avLst/>
                </a:prstGeom>
                <a:ln w="6350">
                  <a:solidFill>
                    <a:schemeClr val="tx1">
                      <a:lumMod val="50000"/>
                      <a:lumOff val="5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" name="Freeform: Shape 14">
                  <a:extLst>
                    <a:ext uri="{FF2B5EF4-FFF2-40B4-BE49-F238E27FC236}">
                      <a16:creationId xmlns:a16="http://schemas.microsoft.com/office/drawing/2014/main" id="{F79936EC-D82D-B9D5-ED93-EAFFE43F2900}"/>
                    </a:ext>
                  </a:extLst>
                </p:cNvPr>
                <p:cNvSpPr/>
                <p:nvPr/>
              </p:nvSpPr>
              <p:spPr>
                <a:xfrm>
                  <a:off x="3616293" y="2465530"/>
                  <a:ext cx="186308" cy="186309"/>
                </a:xfrm>
                <a:custGeom>
                  <a:avLst/>
                  <a:gdLst>
                    <a:gd name="connsiteX0" fmla="*/ 186309 w 186308"/>
                    <a:gd name="connsiteY0" fmla="*/ 93154 h 186309"/>
                    <a:gd name="connsiteX1" fmla="*/ 93155 w 186308"/>
                    <a:gd name="connsiteY1" fmla="*/ 186309 h 186309"/>
                    <a:gd name="connsiteX2" fmla="*/ 0 w 186308"/>
                    <a:gd name="connsiteY2" fmla="*/ 93154 h 186309"/>
                    <a:gd name="connsiteX3" fmla="*/ 93155 w 186308"/>
                    <a:gd name="connsiteY3" fmla="*/ 0 h 186309"/>
                    <a:gd name="connsiteX4" fmla="*/ 186309 w 186308"/>
                    <a:gd name="connsiteY4" fmla="*/ 93154 h 1863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6308" h="186309">
                      <a:moveTo>
                        <a:pt x="186309" y="93154"/>
                      </a:moveTo>
                      <a:cubicBezTo>
                        <a:pt x="186309" y="144602"/>
                        <a:pt x="144602" y="186309"/>
                        <a:pt x="93155" y="186309"/>
                      </a:cubicBezTo>
                      <a:cubicBezTo>
                        <a:pt x="41707" y="186309"/>
                        <a:pt x="0" y="144602"/>
                        <a:pt x="0" y="93154"/>
                      </a:cubicBezTo>
                      <a:cubicBezTo>
                        <a:pt x="0" y="41707"/>
                        <a:pt x="41707" y="0"/>
                        <a:pt x="93155" y="0"/>
                      </a:cubicBezTo>
                      <a:cubicBezTo>
                        <a:pt x="144602" y="0"/>
                        <a:pt x="186309" y="41707"/>
                        <a:pt x="186309" y="93154"/>
                      </a:cubicBezTo>
                      <a:close/>
                    </a:path>
                  </a:pathLst>
                </a:custGeom>
                <a:solidFill>
                  <a:schemeClr val="accent3"/>
                </a:solidFill>
                <a:ln w="9525" cap="flat">
                  <a:solidFill>
                    <a:schemeClr val="bg1"/>
                  </a:solidFill>
                  <a:prstDash val="solid"/>
                  <a:miter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/>
                </a:p>
              </p:txBody>
            </p:sp>
            <p:grpSp>
              <p:nvGrpSpPr>
                <p:cNvPr id="68" name="Group 67">
                  <a:extLst>
                    <a:ext uri="{FF2B5EF4-FFF2-40B4-BE49-F238E27FC236}">
                      <a16:creationId xmlns:a16="http://schemas.microsoft.com/office/drawing/2014/main" id="{A7C70B3B-95BE-2D1A-8B92-5150B8573B4B}"/>
                    </a:ext>
                  </a:extLst>
                </p:cNvPr>
                <p:cNvGrpSpPr/>
                <p:nvPr/>
              </p:nvGrpSpPr>
              <p:grpSpPr>
                <a:xfrm>
                  <a:off x="4561047" y="2219565"/>
                  <a:ext cx="4024368" cy="678238"/>
                  <a:chOff x="4561047" y="2219565"/>
                  <a:chExt cx="4024368" cy="678238"/>
                </a:xfrm>
              </p:grpSpPr>
              <p:sp>
                <p:nvSpPr>
                  <p:cNvPr id="42" name="Freeform: Shape 41">
                    <a:extLst>
                      <a:ext uri="{FF2B5EF4-FFF2-40B4-BE49-F238E27FC236}">
                        <a16:creationId xmlns:a16="http://schemas.microsoft.com/office/drawing/2014/main" id="{F89492F0-DCA6-5C2B-4DBF-E97AA8192ADC}"/>
                      </a:ext>
                    </a:extLst>
                  </p:cNvPr>
                  <p:cNvSpPr/>
                  <p:nvPr/>
                </p:nvSpPr>
                <p:spPr>
                  <a:xfrm>
                    <a:off x="4704168" y="2322564"/>
                    <a:ext cx="3881247" cy="547526"/>
                  </a:xfrm>
                  <a:custGeom>
                    <a:avLst/>
                    <a:gdLst>
                      <a:gd name="connsiteX0" fmla="*/ 3622929 w 3881247"/>
                      <a:gd name="connsiteY0" fmla="*/ 0 h 516540"/>
                      <a:gd name="connsiteX1" fmla="*/ 3881247 w 3881247"/>
                      <a:gd name="connsiteY1" fmla="*/ 258318 h 516540"/>
                      <a:gd name="connsiteX2" fmla="*/ 3881247 w 3881247"/>
                      <a:gd name="connsiteY2" fmla="*/ 258223 h 516540"/>
                      <a:gd name="connsiteX3" fmla="*/ 3622929 w 3881247"/>
                      <a:gd name="connsiteY3" fmla="*/ 516541 h 516540"/>
                      <a:gd name="connsiteX4" fmla="*/ 258318 w 3881247"/>
                      <a:gd name="connsiteY4" fmla="*/ 516541 h 516540"/>
                      <a:gd name="connsiteX5" fmla="*/ 0 w 3881247"/>
                      <a:gd name="connsiteY5" fmla="*/ 258223 h 516540"/>
                      <a:gd name="connsiteX6" fmla="*/ 0 w 3881247"/>
                      <a:gd name="connsiteY6" fmla="*/ 258318 h 516540"/>
                      <a:gd name="connsiteX7" fmla="*/ 258318 w 3881247"/>
                      <a:gd name="connsiteY7" fmla="*/ 0 h 51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881247" h="516540">
                        <a:moveTo>
                          <a:pt x="3622929" y="0"/>
                        </a:moveTo>
                        <a:cubicBezTo>
                          <a:pt x="3765594" y="0"/>
                          <a:pt x="3881247" y="115653"/>
                          <a:pt x="3881247" y="258318"/>
                        </a:cubicBezTo>
                        <a:lnTo>
                          <a:pt x="3881247" y="258223"/>
                        </a:lnTo>
                        <a:cubicBezTo>
                          <a:pt x="3881247" y="400888"/>
                          <a:pt x="3765594" y="516541"/>
                          <a:pt x="3622929" y="516541"/>
                        </a:cubicBezTo>
                        <a:lnTo>
                          <a:pt x="258318" y="516541"/>
                        </a:lnTo>
                        <a:cubicBezTo>
                          <a:pt x="115653" y="516541"/>
                          <a:pt x="0" y="400888"/>
                          <a:pt x="0" y="258223"/>
                        </a:cubicBezTo>
                        <a:lnTo>
                          <a:pt x="0" y="258318"/>
                        </a:lnTo>
                        <a:cubicBezTo>
                          <a:pt x="0" y="115653"/>
                          <a:pt x="115653" y="0"/>
                          <a:pt x="258318" y="0"/>
                        </a:cubicBezTo>
                        <a:close/>
                      </a:path>
                    </a:pathLst>
                  </a:custGeom>
                  <a:solidFill>
                    <a:schemeClr val="tx1">
                      <a:lumMod val="65000"/>
                      <a:lumOff val="35000"/>
                      <a:alpha val="42000"/>
                    </a:schemeClr>
                  </a:solidFill>
                  <a:ln w="9525" cap="flat">
                    <a:noFill/>
                    <a:prstDash val="solid"/>
                    <a:miter/>
                  </a:ln>
                  <a:effectLst/>
                </p:spPr>
                <p:txBody>
                  <a:bodyPr rtlCol="0" anchor="ctr"/>
                  <a:lstStyle/>
                  <a:p>
                    <a:endParaRPr lang="en-IN" dirty="0"/>
                  </a:p>
                </p:txBody>
              </p:sp>
              <p:grpSp>
                <p:nvGrpSpPr>
                  <p:cNvPr id="51" name="Group 50">
                    <a:extLst>
                      <a:ext uri="{FF2B5EF4-FFF2-40B4-BE49-F238E27FC236}">
                        <a16:creationId xmlns:a16="http://schemas.microsoft.com/office/drawing/2014/main" id="{2FDFC4B1-9C97-BD82-A8EF-5E52BD65FAE5}"/>
                      </a:ext>
                    </a:extLst>
                  </p:cNvPr>
                  <p:cNvGrpSpPr/>
                  <p:nvPr/>
                </p:nvGrpSpPr>
                <p:grpSpPr>
                  <a:xfrm>
                    <a:off x="4561047" y="2219565"/>
                    <a:ext cx="1530386" cy="678238"/>
                    <a:chOff x="4639812" y="2254472"/>
                    <a:chExt cx="1372856" cy="608424"/>
                  </a:xfrm>
                </p:grpSpPr>
                <p:sp>
                  <p:nvSpPr>
                    <p:cNvPr id="45" name="Rectangle: Rounded Corners 44">
                      <a:extLst>
                        <a:ext uri="{FF2B5EF4-FFF2-40B4-BE49-F238E27FC236}">
                          <a16:creationId xmlns:a16="http://schemas.microsoft.com/office/drawing/2014/main" id="{1380F232-6081-A475-E7CE-1B3DAA0901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4896668" y="2299385"/>
                      <a:ext cx="1116000" cy="90202"/>
                    </a:xfrm>
                    <a:prstGeom prst="roundRect">
                      <a:avLst>
                        <a:gd name="adj" fmla="val 50000"/>
                      </a:avLst>
                    </a:prstGeom>
                    <a:solidFill>
                      <a:schemeClr val="accent3"/>
                    </a:solidFill>
                    <a:ln w="15875" cap="flat">
                      <a:solidFill>
                        <a:schemeClr val="bg1">
                          <a:alpha val="48000"/>
                        </a:schemeClr>
                      </a:solidFill>
                      <a:prstDash val="solid"/>
                      <a:miter/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txBody>
                    <a:bodyPr rtlCol="0" anchor="ctr"/>
                    <a:lstStyle/>
                    <a:p>
                      <a:endParaRPr lang="en-IN" dirty="0"/>
                    </a:p>
                  </p:txBody>
                </p:sp>
                <p:grpSp>
                  <p:nvGrpSpPr>
                    <p:cNvPr id="46" name="Group 45">
                      <a:extLst>
                        <a:ext uri="{FF2B5EF4-FFF2-40B4-BE49-F238E27FC236}">
                          <a16:creationId xmlns:a16="http://schemas.microsoft.com/office/drawing/2014/main" id="{F6CAAA9F-F1E8-D6C0-F3FB-18BBD5DAA03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4639812" y="2254472"/>
                      <a:ext cx="608424" cy="608424"/>
                      <a:chOff x="3797300" y="666963"/>
                      <a:chExt cx="608424" cy="608424"/>
                    </a:xfrm>
                  </p:grpSpPr>
                  <p:sp>
                    <p:nvSpPr>
                      <p:cNvPr id="47" name="Oval 46">
                        <a:extLst>
                          <a:ext uri="{FF2B5EF4-FFF2-40B4-BE49-F238E27FC236}">
                            <a16:creationId xmlns:a16="http://schemas.microsoft.com/office/drawing/2014/main" id="{CE02875E-6E71-B708-E3F0-0FC81477375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797300" y="666963"/>
                        <a:ext cx="608424" cy="608424"/>
                      </a:xfrm>
                      <a:prstGeom prst="ellipse">
                        <a:avLst/>
                      </a:prstGeom>
                      <a:solidFill>
                        <a:schemeClr val="accent3"/>
                      </a:solidFill>
                      <a:ln w="12700">
                        <a:solidFill>
                          <a:schemeClr val="bg1">
                            <a:alpha val="52000"/>
                          </a:schemeClr>
                        </a:solidFill>
                      </a:ln>
                      <a:effectLst>
                        <a:innerShdw blurRad="63500" dist="25400" dir="16200000">
                          <a:prstClr val="black">
                            <a:alpha val="50000"/>
                          </a:prstClr>
                        </a:inn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en-IN" dirty="0"/>
                      </a:p>
                    </p:txBody>
                  </p:sp>
                  <p:sp>
                    <p:nvSpPr>
                      <p:cNvPr id="50" name="Oval 49">
                        <a:extLst>
                          <a:ext uri="{FF2B5EF4-FFF2-40B4-BE49-F238E27FC236}">
                            <a16:creationId xmlns:a16="http://schemas.microsoft.com/office/drawing/2014/main" id="{E2ED018C-ADD7-DB66-BAFB-09507B3233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3865767" y="735431"/>
                        <a:ext cx="471489" cy="471489"/>
                      </a:xfrm>
                      <a:prstGeom prst="ellipse">
                        <a:avLst/>
                      </a:prstGeom>
                      <a:gradFill>
                        <a:gsLst>
                          <a:gs pos="68000">
                            <a:schemeClr val="bg1"/>
                          </a:gs>
                          <a:gs pos="9000">
                            <a:schemeClr val="bg1">
                              <a:lumMod val="78000"/>
                            </a:schemeClr>
                          </a:gs>
                        </a:gsLst>
                        <a:lin ang="2700000" scaled="1"/>
                      </a:gradFill>
                      <a:ln w="15875">
                        <a:solidFill>
                          <a:schemeClr val="bg1">
                            <a:alpha val="42000"/>
                          </a:schemeClr>
                        </a:solidFill>
                      </a:ln>
                      <a:effectLst>
                        <a:outerShdw blurRad="50800" dist="38100" dir="5400000" algn="t" rotWithShape="0">
                          <a:prstClr val="black">
                            <a:alpha val="40000"/>
                          </a:prstClr>
                        </a:outerShdw>
                      </a:effectLst>
                    </p:spPr>
                    <p:style>
                      <a:lnRef idx="2">
                        <a:schemeClr val="accent1">
                          <a:shade val="50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r>
                          <a:rPr lang="en-IN" sz="2000" b="1" dirty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Roboto" panose="02000000000000000000" pitchFamily="2" charset="0"/>
                            <a:ea typeface="Roboto" panose="02000000000000000000" pitchFamily="2" charset="0"/>
                          </a:rPr>
                          <a:t>2</a:t>
                        </a:r>
                      </a:p>
                    </p:txBody>
                  </p:sp>
                </p:grpSp>
              </p:grpSp>
              <p:sp>
                <p:nvSpPr>
                  <p:cNvPr id="41" name="TextBox 40">
                    <a:extLst>
                      <a:ext uri="{FF2B5EF4-FFF2-40B4-BE49-F238E27FC236}">
                        <a16:creationId xmlns:a16="http://schemas.microsoft.com/office/drawing/2014/main" id="{8D88FCD7-A61A-6AC1-84DF-D92ECB433789}"/>
                      </a:ext>
                    </a:extLst>
                  </p:cNvPr>
                  <p:cNvSpPr txBox="1"/>
                  <p:nvPr/>
                </p:nvSpPr>
                <p:spPr>
                  <a:xfrm>
                    <a:off x="5285693" y="2398888"/>
                    <a:ext cx="3263872" cy="490139"/>
                  </a:xfrm>
                  <a:prstGeom prst="rect">
                    <a:avLst/>
                  </a:prstGeom>
                  <a:noFill/>
                  <a:ln>
                    <a:noFill/>
                  </a:ln>
                </p:spPr>
                <p:txBody>
                  <a:bodyPr spcFirstLastPara="1" wrap="square" lIns="91425" tIns="91425" rIns="91425" bIns="91425" anchor="t" anchorCtr="0">
                    <a:noAutofit/>
                  </a:bodyPr>
                  <a:lstStyle>
                    <a:defPPr marR="0" lvl="0" algn="l" rtl="0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</a:defPPr>
                    <a:lvl1pPr marL="0" indent="0">
                      <a:buNone/>
                      <a:defRPr sz="1100">
                        <a:solidFill>
                          <a:schemeClr val="bg1">
                            <a:lumMod val="65000"/>
                          </a:schemeClr>
                        </a:solidFill>
                        <a:latin typeface="+mn-lt"/>
                        <a:ea typeface="Roboto"/>
                        <a:cs typeface="Open Sans" pitchFamily="2" charset="0"/>
                      </a:defRPr>
                    </a:lvl1pPr>
                  </a:lstStyle>
                  <a:p>
                    <a:r>
                      <a:rPr lang="pt-BR" sz="900" dirty="0">
                        <a:solidFill>
                          <a:schemeClr val="bg1">
                            <a:lumMod val="50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Nostrum quis exercitationem ullam corporis suscipit nisi ut  laboriosam, consequatur</a:t>
                    </a:r>
                    <a:endParaRPr lang="en-US" sz="900" dirty="0">
                      <a:solidFill>
                        <a:schemeClr val="bg1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endParaRPr>
                  </a:p>
                </p:txBody>
              </p:sp>
            </p:grpSp>
          </p:grp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5E59307E-1DB6-441C-6FB4-924F072A391C}"/>
                </a:ext>
              </a:extLst>
            </p:cNvPr>
            <p:cNvGrpSpPr/>
            <p:nvPr/>
          </p:nvGrpSpPr>
          <p:grpSpPr>
            <a:xfrm>
              <a:off x="1065864" y="1510094"/>
              <a:ext cx="2189826" cy="2124455"/>
              <a:chOff x="1065864" y="1510094"/>
              <a:chExt cx="2189826" cy="2124455"/>
            </a:xfrm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B277336D-DE8A-D3E8-EAF7-19C940D565A8}"/>
                  </a:ext>
                </a:extLst>
              </p:cNvPr>
              <p:cNvSpPr/>
              <p:nvPr/>
            </p:nvSpPr>
            <p:spPr>
              <a:xfrm>
                <a:off x="1098550" y="1510094"/>
                <a:ext cx="2124456" cy="2124455"/>
              </a:xfrm>
              <a:custGeom>
                <a:avLst/>
                <a:gdLst>
                  <a:gd name="connsiteX0" fmla="*/ 2124456 w 2124456"/>
                  <a:gd name="connsiteY0" fmla="*/ 1062228 h 2124455"/>
                  <a:gd name="connsiteX1" fmla="*/ 1062228 w 2124456"/>
                  <a:gd name="connsiteY1" fmla="*/ 2124456 h 2124455"/>
                  <a:gd name="connsiteX2" fmla="*/ 0 w 2124456"/>
                  <a:gd name="connsiteY2" fmla="*/ 1062228 h 2124455"/>
                  <a:gd name="connsiteX3" fmla="*/ 1062228 w 2124456"/>
                  <a:gd name="connsiteY3" fmla="*/ 0 h 2124455"/>
                  <a:gd name="connsiteX4" fmla="*/ 2124456 w 2124456"/>
                  <a:gd name="connsiteY4" fmla="*/ 1062228 h 212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4456" h="2124455">
                    <a:moveTo>
                      <a:pt x="2124456" y="1062228"/>
                    </a:moveTo>
                    <a:cubicBezTo>
                      <a:pt x="2124456" y="1648880"/>
                      <a:pt x="1648880" y="2124456"/>
                      <a:pt x="1062228" y="2124456"/>
                    </a:cubicBezTo>
                    <a:cubicBezTo>
                      <a:pt x="475576" y="2124456"/>
                      <a:pt x="0" y="1648880"/>
                      <a:pt x="0" y="1062228"/>
                    </a:cubicBezTo>
                    <a:cubicBezTo>
                      <a:pt x="0" y="475575"/>
                      <a:pt x="475576" y="0"/>
                      <a:pt x="1062228" y="0"/>
                    </a:cubicBezTo>
                    <a:cubicBezTo>
                      <a:pt x="1648880" y="0"/>
                      <a:pt x="2124456" y="475575"/>
                      <a:pt x="2124456" y="1062228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bg1">
                    <a:alpha val="52000"/>
                  </a:schemeClr>
                </a:solidFill>
              </a:ln>
              <a:effectLst>
                <a:innerShdw blurRad="63500" dist="254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E642E908-58BE-9201-86E7-2F2450583D29}"/>
                  </a:ext>
                </a:extLst>
              </p:cNvPr>
              <p:cNvSpPr/>
              <p:nvPr/>
            </p:nvSpPr>
            <p:spPr>
              <a:xfrm>
                <a:off x="1202118" y="1613662"/>
                <a:ext cx="1917320" cy="1917320"/>
              </a:xfrm>
              <a:custGeom>
                <a:avLst/>
                <a:gdLst>
                  <a:gd name="connsiteX0" fmla="*/ 2124456 w 2124456"/>
                  <a:gd name="connsiteY0" fmla="*/ 1062228 h 2124455"/>
                  <a:gd name="connsiteX1" fmla="*/ 1062228 w 2124456"/>
                  <a:gd name="connsiteY1" fmla="*/ 2124456 h 2124455"/>
                  <a:gd name="connsiteX2" fmla="*/ 0 w 2124456"/>
                  <a:gd name="connsiteY2" fmla="*/ 1062228 h 2124455"/>
                  <a:gd name="connsiteX3" fmla="*/ 1062228 w 2124456"/>
                  <a:gd name="connsiteY3" fmla="*/ 0 h 2124455"/>
                  <a:gd name="connsiteX4" fmla="*/ 2124456 w 2124456"/>
                  <a:gd name="connsiteY4" fmla="*/ 1062228 h 212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4456" h="2124455">
                    <a:moveTo>
                      <a:pt x="2124456" y="1062228"/>
                    </a:moveTo>
                    <a:cubicBezTo>
                      <a:pt x="2124456" y="1648880"/>
                      <a:pt x="1648880" y="2124456"/>
                      <a:pt x="1062228" y="2124456"/>
                    </a:cubicBezTo>
                    <a:cubicBezTo>
                      <a:pt x="475576" y="2124456"/>
                      <a:pt x="0" y="1648880"/>
                      <a:pt x="0" y="1062228"/>
                    </a:cubicBezTo>
                    <a:cubicBezTo>
                      <a:pt x="0" y="475575"/>
                      <a:pt x="475576" y="0"/>
                      <a:pt x="1062228" y="0"/>
                    </a:cubicBezTo>
                    <a:cubicBezTo>
                      <a:pt x="1648880" y="0"/>
                      <a:pt x="2124456" y="475575"/>
                      <a:pt x="2124456" y="1062228"/>
                    </a:cubicBezTo>
                    <a:close/>
                  </a:path>
                </a:pathLst>
              </a:custGeom>
              <a:solidFill>
                <a:schemeClr val="tx1"/>
              </a:solidFill>
              <a:ln w="15875">
                <a:solidFill>
                  <a:schemeClr val="bg1">
                    <a:alpha val="42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9A12FD4-F341-8059-D1E0-9CF641C2FC0D}"/>
                  </a:ext>
                </a:extLst>
              </p:cNvPr>
              <p:cNvSpPr txBox="1"/>
              <p:nvPr/>
            </p:nvSpPr>
            <p:spPr>
              <a:xfrm>
                <a:off x="1065864" y="2185210"/>
                <a:ext cx="2189826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IN" sz="2800" b="1" spc="3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Kanit" pitchFamily="2" charset="-34"/>
                    <a:sym typeface="Fira Sans Extra Condensed Medium"/>
                  </a:rPr>
                  <a:t>AGENDA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IN" sz="1200" b="1" spc="600" dirty="0">
                    <a:solidFill>
                      <a:schemeClr val="bg1">
                        <a:lumMod val="6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Kanit" pitchFamily="2" charset="-34"/>
                    <a:sym typeface="Fira Sans Extra Condensed Medium"/>
                  </a:rPr>
                  <a:t>TEMPLATE</a:t>
                </a:r>
                <a:endParaRPr lang="en-IN" sz="1800" b="1" spc="6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29769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text, tableware, dishware, plate&#10;&#10;Description automatically generated">
            <a:extLst>
              <a:ext uri="{FF2B5EF4-FFF2-40B4-BE49-F238E27FC236}">
                <a16:creationId xmlns:a16="http://schemas.microsoft.com/office/drawing/2014/main" id="{47D78923-2528-4E09-8280-01A03C6E02E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7482" y="4120032"/>
            <a:ext cx="2562522" cy="517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8394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D69516-C879-A8EB-F3C7-89C8CDC3171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17" r="4437"/>
          <a:stretch/>
        </p:blipFill>
        <p:spPr>
          <a:xfrm>
            <a:off x="0" y="73285"/>
            <a:ext cx="9144000" cy="522898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AA89878F-62C2-6F47-4CBB-0A2B3D03FE9A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gradFill>
            <a:gsLst>
              <a:gs pos="79000">
                <a:srgbClr val="FCFCFE">
                  <a:alpha val="94000"/>
                </a:srgbClr>
              </a:gs>
              <a:gs pos="22000">
                <a:srgbClr val="FCFCFE">
                  <a:alpha val="91000"/>
                </a:srgbClr>
              </a:gs>
              <a:gs pos="50000">
                <a:srgbClr val="FCFCFE"/>
              </a:gs>
              <a:gs pos="0">
                <a:srgbClr val="FCFCFE">
                  <a:alpha val="10000"/>
                </a:srgbClr>
              </a:gs>
              <a:gs pos="100000">
                <a:srgbClr val="FCFCFE">
                  <a:alpha val="12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9455ABF-6D33-88BE-A3A5-5FF13B9E4468}"/>
              </a:ext>
            </a:extLst>
          </p:cNvPr>
          <p:cNvSpPr txBox="1"/>
          <p:nvPr/>
        </p:nvSpPr>
        <p:spPr>
          <a:xfrm>
            <a:off x="808313" y="1263149"/>
            <a:ext cx="3166251" cy="13388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Product Sans" panose="020B0403030502040203" pitchFamily="34" charset="0"/>
              </a:rPr>
              <a:t>Now Get </a:t>
            </a:r>
          </a:p>
          <a:p>
            <a:r>
              <a:rPr lang="en-US" sz="2700" b="1" dirty="0">
                <a:solidFill>
                  <a:srgbClr val="F97116"/>
                </a:solidFill>
                <a:latin typeface="Product Sans" panose="020B0403030502040203" pitchFamily="34" charset="0"/>
              </a:rPr>
              <a:t>SlideBazaar</a:t>
            </a:r>
            <a:r>
              <a:rPr 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Product Sans" panose="020B0403030502040203" pitchFamily="34" charset="0"/>
              </a:rPr>
              <a:t> Inside</a:t>
            </a:r>
          </a:p>
          <a:p>
            <a:r>
              <a:rPr lang="en-US" sz="2700" dirty="0">
                <a:solidFill>
                  <a:schemeClr val="tx1">
                    <a:lumMod val="85000"/>
                    <a:lumOff val="15000"/>
                  </a:schemeClr>
                </a:solidFill>
                <a:latin typeface="Product Sans" panose="020B0403030502040203" pitchFamily="34" charset="0"/>
              </a:rPr>
              <a:t>PowerPoint!</a:t>
            </a:r>
            <a:endParaRPr lang="en-IN" sz="2700" dirty="0">
              <a:solidFill>
                <a:schemeClr val="tx1">
                  <a:lumMod val="85000"/>
                  <a:lumOff val="15000"/>
                </a:schemeClr>
              </a:solidFill>
              <a:latin typeface="Product Sans" panose="020B0403030502040203" pitchFamily="34" charset="0"/>
            </a:endParaRPr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A1D49150-5CDD-FAFC-28D4-588607160791}"/>
              </a:ext>
            </a:extLst>
          </p:cNvPr>
          <p:cNvSpPr txBox="1">
            <a:spLocks/>
          </p:cNvSpPr>
          <p:nvPr/>
        </p:nvSpPr>
        <p:spPr>
          <a:xfrm>
            <a:off x="808313" y="2660701"/>
            <a:ext cx="3488306" cy="739607"/>
          </a:xfrm>
          <a:prstGeom prst="rect">
            <a:avLst/>
          </a:prstGeom>
        </p:spPr>
        <p:txBody>
          <a:bodyPr lIns="68580" tIns="34290" rIns="68580" bIns="3429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800"/>
              </a:lnSpc>
              <a:buNone/>
            </a:pPr>
            <a:r>
              <a:rPr lang="en-US" sz="1200" dirty="0">
                <a:latin typeface="Product Sans"/>
              </a:rPr>
              <a:t>Design slides 2x faster with </a:t>
            </a:r>
            <a:r>
              <a:rPr lang="en-US" sz="1200" dirty="0" err="1">
                <a:latin typeface="Product Sans"/>
              </a:rPr>
              <a:t>SlideBazaar's</a:t>
            </a:r>
            <a:r>
              <a:rPr lang="en-US" sz="1200" dirty="0">
                <a:latin typeface="Product Sans"/>
              </a:rPr>
              <a:t> new Add-in; featuring AI-powered capabilities, templates, shape-builder and a whole lot more!</a:t>
            </a:r>
            <a:endParaRPr lang="en-US" sz="1200" dirty="0">
              <a:solidFill>
                <a:schemeClr val="tx2"/>
              </a:solidFill>
              <a:latin typeface="Product Sans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6DCBA80D-302A-DAC3-A6F4-64EAB59EA8B1}"/>
              </a:ext>
            </a:extLst>
          </p:cNvPr>
          <p:cNvSpPr/>
          <p:nvPr/>
        </p:nvSpPr>
        <p:spPr>
          <a:xfrm>
            <a:off x="893417" y="3583008"/>
            <a:ext cx="1376772" cy="325800"/>
          </a:xfrm>
          <a:prstGeom prst="roundRect">
            <a:avLst>
              <a:gd name="adj" fmla="val 16056"/>
            </a:avLst>
          </a:prstGeom>
          <a:solidFill>
            <a:srgbClr val="F97116"/>
          </a:solidFill>
          <a:ln>
            <a:noFill/>
          </a:ln>
          <a:effectLst>
            <a:outerShdw blurRad="406400" dist="88900" dir="27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050">
              <a:latin typeface="Product Sans" panose="020B0403030502040203" pitchFamily="34" charset="0"/>
            </a:endParaRPr>
          </a:p>
        </p:txBody>
      </p:sp>
      <p:sp>
        <p:nvSpPr>
          <p:cNvPr id="16" name="Content Placeholder 2">
            <a:hlinkClick r:id="rId4"/>
            <a:extLst>
              <a:ext uri="{FF2B5EF4-FFF2-40B4-BE49-F238E27FC236}">
                <a16:creationId xmlns:a16="http://schemas.microsoft.com/office/drawing/2014/main" id="{D43835C6-22AA-7A1B-CB9C-10B2CE784D2C}"/>
              </a:ext>
            </a:extLst>
          </p:cNvPr>
          <p:cNvSpPr txBox="1">
            <a:spLocks/>
          </p:cNvSpPr>
          <p:nvPr/>
        </p:nvSpPr>
        <p:spPr>
          <a:xfrm>
            <a:off x="893417" y="3583008"/>
            <a:ext cx="1376772" cy="325800"/>
          </a:xfrm>
          <a:prstGeom prst="rect">
            <a:avLst/>
          </a:prstGeom>
        </p:spPr>
        <p:txBody>
          <a:bodyPr lIns="68580" tIns="34290" rIns="68580" bIns="34290" anchor="ctr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350" dirty="0">
                <a:solidFill>
                  <a:schemeClr val="bg1"/>
                </a:solidFill>
                <a:latin typeface="Product Sans"/>
              </a:rPr>
              <a:t>Download for free</a:t>
            </a:r>
            <a:endParaRPr lang="en-US" sz="1350" dirty="0">
              <a:solidFill>
                <a:schemeClr val="bg1"/>
              </a:solidFill>
              <a:latin typeface="Product Sans" panose="020B0403030502040203" pitchFamily="34" charset="0"/>
            </a:endParaRP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F61AA406-28A4-A90E-0733-FF80FC24ED8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0" y="1173301"/>
            <a:ext cx="407891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7091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 142">
            <a:extLst>
              <a:ext uri="{FF2B5EF4-FFF2-40B4-BE49-F238E27FC236}">
                <a16:creationId xmlns:a16="http://schemas.microsoft.com/office/drawing/2014/main" id="{CBFE18F8-24B6-3354-4E0B-7F6D6B6394CE}"/>
              </a:ext>
            </a:extLst>
          </p:cNvPr>
          <p:cNvGrpSpPr/>
          <p:nvPr/>
        </p:nvGrpSpPr>
        <p:grpSpPr>
          <a:xfrm flipV="1">
            <a:off x="2825608" y="2908235"/>
            <a:ext cx="1548662" cy="1476107"/>
            <a:chOff x="2825608" y="737883"/>
            <a:chExt cx="1548662" cy="1476107"/>
          </a:xfrm>
        </p:grpSpPr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5578CD6-F05E-4D48-5A3A-FF229D0E4E04}"/>
                </a:ext>
              </a:extLst>
            </p:cNvPr>
            <p:cNvCxnSpPr>
              <a:cxnSpLocks/>
            </p:cNvCxnSpPr>
            <p:nvPr/>
          </p:nvCxnSpPr>
          <p:spPr>
            <a:xfrm rot="-60000">
              <a:off x="3663659" y="2213990"/>
              <a:ext cx="710611" cy="0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78227540-981B-5EF6-CCA7-41996FB5C246}"/>
                </a:ext>
              </a:extLst>
            </p:cNvPr>
            <p:cNvGrpSpPr/>
            <p:nvPr/>
          </p:nvGrpSpPr>
          <p:grpSpPr>
            <a:xfrm>
              <a:off x="3364423" y="1464859"/>
              <a:ext cx="846808" cy="168817"/>
              <a:chOff x="3364423" y="1464859"/>
              <a:chExt cx="846808" cy="168817"/>
            </a:xfrm>
          </p:grpSpPr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B856048D-C532-F28B-CD0B-C35A7945D6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4423" y="1464859"/>
                <a:ext cx="137351" cy="168817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FF04F6B6-CD90-603A-94EC-14BF2E60E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0620" y="1465674"/>
                <a:ext cx="710611" cy="5938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D5E6CD69-1C05-D69B-E740-0FC5B7DCAAC7}"/>
                </a:ext>
              </a:extLst>
            </p:cNvPr>
            <p:cNvGrpSpPr/>
            <p:nvPr/>
          </p:nvGrpSpPr>
          <p:grpSpPr>
            <a:xfrm>
              <a:off x="2825608" y="737883"/>
              <a:ext cx="874325" cy="444812"/>
              <a:chOff x="2956005" y="765222"/>
              <a:chExt cx="874325" cy="444812"/>
            </a:xfrm>
          </p:grpSpPr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AD3A466C-07A4-1B3F-81E7-CCEFACC817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56005" y="765222"/>
                <a:ext cx="361903" cy="444812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212AA805-D233-9EBC-4368-8F7DE52F6B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17908" y="765222"/>
                <a:ext cx="512422" cy="0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F7C01295-C910-7A6D-6986-202515DAEC51}"/>
              </a:ext>
            </a:extLst>
          </p:cNvPr>
          <p:cNvGrpSpPr/>
          <p:nvPr/>
        </p:nvGrpSpPr>
        <p:grpSpPr>
          <a:xfrm>
            <a:off x="2825608" y="737883"/>
            <a:ext cx="1548662" cy="1476107"/>
            <a:chOff x="2825608" y="737883"/>
            <a:chExt cx="1548662" cy="1476107"/>
          </a:xfrm>
        </p:grpSpPr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9A22504-33DC-6B9C-F4ED-F30A72EA899D}"/>
                </a:ext>
              </a:extLst>
            </p:cNvPr>
            <p:cNvCxnSpPr>
              <a:cxnSpLocks/>
            </p:cNvCxnSpPr>
            <p:nvPr/>
          </p:nvCxnSpPr>
          <p:spPr>
            <a:xfrm rot="-60000">
              <a:off x="3663659" y="2213990"/>
              <a:ext cx="710611" cy="0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430827F3-0A66-DC99-9A92-2618875262B6}"/>
                </a:ext>
              </a:extLst>
            </p:cNvPr>
            <p:cNvGrpSpPr/>
            <p:nvPr/>
          </p:nvGrpSpPr>
          <p:grpSpPr>
            <a:xfrm>
              <a:off x="3364423" y="1464859"/>
              <a:ext cx="846808" cy="168817"/>
              <a:chOff x="3364423" y="1464859"/>
              <a:chExt cx="846808" cy="168817"/>
            </a:xfrm>
          </p:grpSpPr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4371FDC8-02A5-0F63-781A-286CCA46A9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4423" y="1464859"/>
                <a:ext cx="137351" cy="168817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77916463-C25A-76E0-C83D-F173920964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0620" y="1465674"/>
                <a:ext cx="710611" cy="5938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B23405B6-416F-0ABA-0F97-8B4013832CC1}"/>
                </a:ext>
              </a:extLst>
            </p:cNvPr>
            <p:cNvGrpSpPr/>
            <p:nvPr/>
          </p:nvGrpSpPr>
          <p:grpSpPr>
            <a:xfrm>
              <a:off x="2825608" y="737883"/>
              <a:ext cx="874325" cy="444812"/>
              <a:chOff x="2956005" y="765222"/>
              <a:chExt cx="874325" cy="444812"/>
            </a:xfrm>
          </p:grpSpPr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B65EC869-D1B8-2368-FC2D-110247B7826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56005" y="765222"/>
                <a:ext cx="361903" cy="444812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021E9979-ED12-4DD2-9925-A50F59DB94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17908" y="765222"/>
                <a:ext cx="512422" cy="0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83FD749-516E-BDAF-AD57-8041E3A7E9F5}"/>
              </a:ext>
            </a:extLst>
          </p:cNvPr>
          <p:cNvSpPr/>
          <p:nvPr/>
        </p:nvSpPr>
        <p:spPr>
          <a:xfrm>
            <a:off x="2154762" y="1029430"/>
            <a:ext cx="1549241" cy="3098482"/>
          </a:xfrm>
          <a:custGeom>
            <a:avLst/>
            <a:gdLst>
              <a:gd name="connsiteX0" fmla="*/ 0 w 1549241"/>
              <a:gd name="connsiteY0" fmla="*/ 0 h 3098482"/>
              <a:gd name="connsiteX1" fmla="*/ 1549241 w 1549241"/>
              <a:gd name="connsiteY1" fmla="*/ 1549241 h 3098482"/>
              <a:gd name="connsiteX2" fmla="*/ 0 w 1549241"/>
              <a:gd name="connsiteY2" fmla="*/ 3098482 h 309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9241" h="3098482">
                <a:moveTo>
                  <a:pt x="0" y="0"/>
                </a:moveTo>
                <a:cubicBezTo>
                  <a:pt x="855631" y="0"/>
                  <a:pt x="1549241" y="693611"/>
                  <a:pt x="1549241" y="1549241"/>
                </a:cubicBezTo>
                <a:cubicBezTo>
                  <a:pt x="1549241" y="2404872"/>
                  <a:pt x="855631" y="3098482"/>
                  <a:pt x="0" y="3098482"/>
                </a:cubicBezTo>
              </a:path>
            </a:pathLst>
          </a:custGeom>
          <a:noFill/>
          <a:ln w="9525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4A8DF68-6277-76DA-6E3A-A3289F9C5E7E}"/>
              </a:ext>
            </a:extLst>
          </p:cNvPr>
          <p:cNvSpPr/>
          <p:nvPr/>
        </p:nvSpPr>
        <p:spPr>
          <a:xfrm>
            <a:off x="2061608" y="936276"/>
            <a:ext cx="186309" cy="186309"/>
          </a:xfrm>
          <a:custGeom>
            <a:avLst/>
            <a:gdLst>
              <a:gd name="connsiteX0" fmla="*/ 186309 w 186309"/>
              <a:gd name="connsiteY0" fmla="*/ 93155 h 186309"/>
              <a:gd name="connsiteX1" fmla="*/ 93155 w 186309"/>
              <a:gd name="connsiteY1" fmla="*/ 186309 h 186309"/>
              <a:gd name="connsiteX2" fmla="*/ 0 w 186309"/>
              <a:gd name="connsiteY2" fmla="*/ 93155 h 186309"/>
              <a:gd name="connsiteX3" fmla="*/ 93155 w 186309"/>
              <a:gd name="connsiteY3" fmla="*/ 0 h 186309"/>
              <a:gd name="connsiteX4" fmla="*/ 186309 w 186309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740AC6D-5EFF-373D-08DD-44FFD34B2D4B}"/>
              </a:ext>
            </a:extLst>
          </p:cNvPr>
          <p:cNvSpPr/>
          <p:nvPr/>
        </p:nvSpPr>
        <p:spPr>
          <a:xfrm>
            <a:off x="2060846" y="4032377"/>
            <a:ext cx="186309" cy="186308"/>
          </a:xfrm>
          <a:custGeom>
            <a:avLst/>
            <a:gdLst>
              <a:gd name="connsiteX0" fmla="*/ 186309 w 186309"/>
              <a:gd name="connsiteY0" fmla="*/ 93154 h 186308"/>
              <a:gd name="connsiteX1" fmla="*/ 93155 w 186309"/>
              <a:gd name="connsiteY1" fmla="*/ 186309 h 186308"/>
              <a:gd name="connsiteX2" fmla="*/ 0 w 186309"/>
              <a:gd name="connsiteY2" fmla="*/ 93154 h 186308"/>
              <a:gd name="connsiteX3" fmla="*/ 93155 w 186309"/>
              <a:gd name="connsiteY3" fmla="*/ 0 h 186308"/>
              <a:gd name="connsiteX4" fmla="*/ 186309 w 186309"/>
              <a:gd name="connsiteY4" fmla="*/ 93154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AC2A046-DC2C-0691-0B7F-769747F66686}"/>
              </a:ext>
            </a:extLst>
          </p:cNvPr>
          <p:cNvSpPr/>
          <p:nvPr/>
        </p:nvSpPr>
        <p:spPr>
          <a:xfrm>
            <a:off x="2732454" y="3879405"/>
            <a:ext cx="186309" cy="186308"/>
          </a:xfrm>
          <a:custGeom>
            <a:avLst/>
            <a:gdLst>
              <a:gd name="connsiteX0" fmla="*/ 186309 w 186309"/>
              <a:gd name="connsiteY0" fmla="*/ 93154 h 186308"/>
              <a:gd name="connsiteX1" fmla="*/ 93154 w 186309"/>
              <a:gd name="connsiteY1" fmla="*/ 186309 h 186308"/>
              <a:gd name="connsiteX2" fmla="*/ 0 w 186309"/>
              <a:gd name="connsiteY2" fmla="*/ 93154 h 186308"/>
              <a:gd name="connsiteX3" fmla="*/ 93154 w 186309"/>
              <a:gd name="connsiteY3" fmla="*/ 0 h 186308"/>
              <a:gd name="connsiteX4" fmla="*/ 186309 w 186309"/>
              <a:gd name="connsiteY4" fmla="*/ 93154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4"/>
                </a:moveTo>
                <a:cubicBezTo>
                  <a:pt x="186309" y="144602"/>
                  <a:pt x="144602" y="186309"/>
                  <a:pt x="93154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4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accent6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DE8D86B-262E-1321-B73D-46180DEF19B5}"/>
              </a:ext>
            </a:extLst>
          </p:cNvPr>
          <p:cNvSpPr/>
          <p:nvPr/>
        </p:nvSpPr>
        <p:spPr>
          <a:xfrm>
            <a:off x="3271283" y="3450304"/>
            <a:ext cx="186309" cy="186308"/>
          </a:xfrm>
          <a:custGeom>
            <a:avLst/>
            <a:gdLst>
              <a:gd name="connsiteX0" fmla="*/ 186309 w 186309"/>
              <a:gd name="connsiteY0" fmla="*/ 93155 h 186308"/>
              <a:gd name="connsiteX1" fmla="*/ 93155 w 186309"/>
              <a:gd name="connsiteY1" fmla="*/ 186309 h 186308"/>
              <a:gd name="connsiteX2" fmla="*/ 0 w 186309"/>
              <a:gd name="connsiteY2" fmla="*/ 93155 h 186308"/>
              <a:gd name="connsiteX3" fmla="*/ 93155 w 186309"/>
              <a:gd name="connsiteY3" fmla="*/ 0 h 186308"/>
              <a:gd name="connsiteX4" fmla="*/ 186309 w 186309"/>
              <a:gd name="connsiteY4" fmla="*/ 93155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5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86B114F-E16F-3AE7-853B-BB3AF3768E18}"/>
              </a:ext>
            </a:extLst>
          </p:cNvPr>
          <p:cNvSpPr/>
          <p:nvPr/>
        </p:nvSpPr>
        <p:spPr>
          <a:xfrm>
            <a:off x="3570559" y="2829941"/>
            <a:ext cx="186308" cy="186309"/>
          </a:xfrm>
          <a:custGeom>
            <a:avLst/>
            <a:gdLst>
              <a:gd name="connsiteX0" fmla="*/ 186309 w 186308"/>
              <a:gd name="connsiteY0" fmla="*/ 93154 h 186309"/>
              <a:gd name="connsiteX1" fmla="*/ 93155 w 186308"/>
              <a:gd name="connsiteY1" fmla="*/ 186309 h 186309"/>
              <a:gd name="connsiteX2" fmla="*/ 0 w 186308"/>
              <a:gd name="connsiteY2" fmla="*/ 93154 h 186309"/>
              <a:gd name="connsiteX3" fmla="*/ 93155 w 186308"/>
              <a:gd name="connsiteY3" fmla="*/ 0 h 186309"/>
              <a:gd name="connsiteX4" fmla="*/ 186309 w 186308"/>
              <a:gd name="connsiteY4" fmla="*/ 93154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8" h="186309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accent4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BE07E64-BF6D-10F0-90D2-345E90B2F61C}"/>
              </a:ext>
            </a:extLst>
          </p:cNvPr>
          <p:cNvSpPr/>
          <p:nvPr/>
        </p:nvSpPr>
        <p:spPr>
          <a:xfrm>
            <a:off x="3571130" y="2141093"/>
            <a:ext cx="186308" cy="186309"/>
          </a:xfrm>
          <a:custGeom>
            <a:avLst/>
            <a:gdLst>
              <a:gd name="connsiteX0" fmla="*/ 186309 w 186308"/>
              <a:gd name="connsiteY0" fmla="*/ 93155 h 186309"/>
              <a:gd name="connsiteX1" fmla="*/ 93155 w 186308"/>
              <a:gd name="connsiteY1" fmla="*/ 186309 h 186309"/>
              <a:gd name="connsiteX2" fmla="*/ 0 w 186308"/>
              <a:gd name="connsiteY2" fmla="*/ 93155 h 186309"/>
              <a:gd name="connsiteX3" fmla="*/ 93155 w 186308"/>
              <a:gd name="connsiteY3" fmla="*/ 0 h 186309"/>
              <a:gd name="connsiteX4" fmla="*/ 186309 w 186308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8" h="186309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3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55CD1FD-872F-BA88-D641-89D5AEC68230}"/>
              </a:ext>
            </a:extLst>
          </p:cNvPr>
          <p:cNvSpPr/>
          <p:nvPr/>
        </p:nvSpPr>
        <p:spPr>
          <a:xfrm>
            <a:off x="3272807" y="1520253"/>
            <a:ext cx="186309" cy="186309"/>
          </a:xfrm>
          <a:custGeom>
            <a:avLst/>
            <a:gdLst>
              <a:gd name="connsiteX0" fmla="*/ 186309 w 186309"/>
              <a:gd name="connsiteY0" fmla="*/ 93154 h 186309"/>
              <a:gd name="connsiteX1" fmla="*/ 93155 w 186309"/>
              <a:gd name="connsiteY1" fmla="*/ 186309 h 186309"/>
              <a:gd name="connsiteX2" fmla="*/ 0 w 186309"/>
              <a:gd name="connsiteY2" fmla="*/ 93154 h 186309"/>
              <a:gd name="connsiteX3" fmla="*/ 93155 w 186309"/>
              <a:gd name="connsiteY3" fmla="*/ 0 h 186309"/>
              <a:gd name="connsiteX4" fmla="*/ 186309 w 186309"/>
              <a:gd name="connsiteY4" fmla="*/ 93154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BF1F825-1B80-E015-5C5E-2BEF8C020767}"/>
              </a:ext>
            </a:extLst>
          </p:cNvPr>
          <p:cNvSpPr/>
          <p:nvPr/>
        </p:nvSpPr>
        <p:spPr>
          <a:xfrm>
            <a:off x="2734645" y="1090295"/>
            <a:ext cx="186309" cy="186308"/>
          </a:xfrm>
          <a:custGeom>
            <a:avLst/>
            <a:gdLst>
              <a:gd name="connsiteX0" fmla="*/ 186309 w 186309"/>
              <a:gd name="connsiteY0" fmla="*/ 93155 h 186308"/>
              <a:gd name="connsiteX1" fmla="*/ 93155 w 186309"/>
              <a:gd name="connsiteY1" fmla="*/ 186309 h 186308"/>
              <a:gd name="connsiteX2" fmla="*/ 0 w 186309"/>
              <a:gd name="connsiteY2" fmla="*/ 93154 h 186308"/>
              <a:gd name="connsiteX3" fmla="*/ 93155 w 186309"/>
              <a:gd name="connsiteY3" fmla="*/ 0 h 186308"/>
              <a:gd name="connsiteX4" fmla="*/ 186309 w 186309"/>
              <a:gd name="connsiteY4" fmla="*/ 93155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en-IN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304AD89-EAA8-55AF-CFB4-C372B245EA82}"/>
              </a:ext>
            </a:extLst>
          </p:cNvPr>
          <p:cNvGrpSpPr/>
          <p:nvPr/>
        </p:nvGrpSpPr>
        <p:grpSpPr>
          <a:xfrm>
            <a:off x="1065864" y="1510094"/>
            <a:ext cx="2189826" cy="2124455"/>
            <a:chOff x="1065864" y="1510094"/>
            <a:chExt cx="2189826" cy="2124455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16A0170-48B3-8AE1-AC43-D57615B61D12}"/>
                </a:ext>
              </a:extLst>
            </p:cNvPr>
            <p:cNvSpPr/>
            <p:nvPr/>
          </p:nvSpPr>
          <p:spPr>
            <a:xfrm>
              <a:off x="1098550" y="1510094"/>
              <a:ext cx="2124456" cy="2124455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>
              <a:solidFill>
                <a:schemeClr val="bg1">
                  <a:alpha val="52000"/>
                </a:schemeClr>
              </a:solidFill>
            </a:ln>
            <a:effectLst>
              <a:innerShdw blurRad="63500" dist="254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B76555-EAA6-4572-EE5C-7F61AE7A992A}"/>
                </a:ext>
              </a:extLst>
            </p:cNvPr>
            <p:cNvSpPr/>
            <p:nvPr/>
          </p:nvSpPr>
          <p:spPr>
            <a:xfrm>
              <a:off x="1202118" y="1613662"/>
              <a:ext cx="1917320" cy="1917320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75D61A3-C59A-8D4C-46E4-8DD208E3A867}"/>
                </a:ext>
              </a:extLst>
            </p:cNvPr>
            <p:cNvSpPr txBox="1"/>
            <p:nvPr/>
          </p:nvSpPr>
          <p:spPr>
            <a:xfrm>
              <a:off x="1065864" y="2185210"/>
              <a:ext cx="2189826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AGENDA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1200" b="1" spc="6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TEMPLATE</a:t>
              </a:r>
              <a:endParaRPr lang="en-IN" sz="1800" b="1" spc="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Kanit" pitchFamily="2" charset="-34"/>
              </a:endParaRP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0F29ED7B-1860-BA02-74AD-0E18589E1AFE}"/>
              </a:ext>
            </a:extLst>
          </p:cNvPr>
          <p:cNvGrpSpPr/>
          <p:nvPr/>
        </p:nvGrpSpPr>
        <p:grpSpPr>
          <a:xfrm>
            <a:off x="3603243" y="501626"/>
            <a:ext cx="4725090" cy="4095872"/>
            <a:chOff x="3603243" y="501626"/>
            <a:chExt cx="4725090" cy="4095872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D488AEB-9BC3-6384-E970-0687A767C5DF}"/>
                </a:ext>
              </a:extLst>
            </p:cNvPr>
            <p:cNvGrpSpPr/>
            <p:nvPr/>
          </p:nvGrpSpPr>
          <p:grpSpPr>
            <a:xfrm>
              <a:off x="3603243" y="501626"/>
              <a:ext cx="3983784" cy="492808"/>
              <a:chOff x="4130675" y="266335"/>
              <a:chExt cx="5129643" cy="634555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031B8EB0-7737-0A68-0EF6-4CF6BD6439A0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27" name="Rectangle: Rounded Corners 26">
                  <a:extLst>
                    <a:ext uri="{FF2B5EF4-FFF2-40B4-BE49-F238E27FC236}">
                      <a16:creationId xmlns:a16="http://schemas.microsoft.com/office/drawing/2014/main" id="{5F669FE3-D471-A5D7-A01C-52C16329E35C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23E67D8B-AF8D-BF29-7D06-8CD096522E3A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D3935C8E-5F33-8ED4-0024-9AF71A8A05DC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48" name="Oval 47">
                    <a:extLst>
                      <a:ext uri="{FF2B5EF4-FFF2-40B4-BE49-F238E27FC236}">
                        <a16:creationId xmlns:a16="http://schemas.microsoft.com/office/drawing/2014/main" id="{5DA4120E-30A2-88B9-4EEE-12D355A5253B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05B8520C-62B5-8593-C325-19EF4E060F74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2"/>
                    <a:ext cx="471490" cy="471490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1</a:t>
                    </a:r>
                  </a:p>
                </p:txBody>
              </p:sp>
            </p:grpSp>
          </p:grp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07E758F-4D2C-D1E2-DF17-22CC87E53F0E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9D41CABB-4F43-F14F-7CA9-7E5AB63D2C39}"/>
                </a:ext>
              </a:extLst>
            </p:cNvPr>
            <p:cNvGrpSpPr/>
            <p:nvPr/>
          </p:nvGrpSpPr>
          <p:grpSpPr>
            <a:xfrm>
              <a:off x="4079477" y="1222239"/>
              <a:ext cx="3983784" cy="492808"/>
              <a:chOff x="4130675" y="266335"/>
              <a:chExt cx="5129643" cy="634555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2224BDEA-A2B8-D3A9-88E4-FAAF7846067C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65" name="Rectangle: Rounded Corners 64">
                  <a:extLst>
                    <a:ext uri="{FF2B5EF4-FFF2-40B4-BE49-F238E27FC236}">
                      <a16:creationId xmlns:a16="http://schemas.microsoft.com/office/drawing/2014/main" id="{3D657820-2CD3-C0E9-B88C-AF4209FCE2CC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7E3B0087-B786-AFAF-0E48-C68C1404827E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5DB66CC7-921A-66E6-B821-A02DA1A81C6F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29C3AD36-36C6-C546-E89A-BB09C4AC63B0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69" name="Oval 68">
                    <a:extLst>
                      <a:ext uri="{FF2B5EF4-FFF2-40B4-BE49-F238E27FC236}">
                        <a16:creationId xmlns:a16="http://schemas.microsoft.com/office/drawing/2014/main" id="{7C7D58B8-BB4A-3BA9-B776-5D533C7DDC15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2"/>
                    <a:ext cx="471490" cy="471490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2</a:t>
                    </a:r>
                  </a:p>
                </p:txBody>
              </p:sp>
            </p:grpSp>
          </p:grp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05579A89-6B71-28A9-E772-EE924DDF94C2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BD94BC9C-A64E-5784-75C4-88926BC12D52}"/>
                </a:ext>
              </a:extLst>
            </p:cNvPr>
            <p:cNvGrpSpPr/>
            <p:nvPr/>
          </p:nvGrpSpPr>
          <p:grpSpPr>
            <a:xfrm>
              <a:off x="4344549" y="1942852"/>
              <a:ext cx="3983784" cy="492808"/>
              <a:chOff x="4130675" y="266335"/>
              <a:chExt cx="5129643" cy="634555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B6FA0F4A-BAE5-7AFD-334F-1C73C3B716AC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89" name="Rectangle: Rounded Corners 88">
                  <a:extLst>
                    <a:ext uri="{FF2B5EF4-FFF2-40B4-BE49-F238E27FC236}">
                      <a16:creationId xmlns:a16="http://schemas.microsoft.com/office/drawing/2014/main" id="{44B9CCAD-F292-8EA7-FB72-D4387F9A373C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90" name="Rectangle: Rounded Corners 89">
                  <a:extLst>
                    <a:ext uri="{FF2B5EF4-FFF2-40B4-BE49-F238E27FC236}">
                      <a16:creationId xmlns:a16="http://schemas.microsoft.com/office/drawing/2014/main" id="{460F4145-1BDE-3E44-D052-23C484A8C993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95" name="Group 94">
                  <a:extLst>
                    <a:ext uri="{FF2B5EF4-FFF2-40B4-BE49-F238E27FC236}">
                      <a16:creationId xmlns:a16="http://schemas.microsoft.com/office/drawing/2014/main" id="{16F9B887-7D2D-FE3E-E6F6-2205F0A59F48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97" name="Oval 96">
                    <a:extLst>
                      <a:ext uri="{FF2B5EF4-FFF2-40B4-BE49-F238E27FC236}">
                        <a16:creationId xmlns:a16="http://schemas.microsoft.com/office/drawing/2014/main" id="{6DDA6C8B-E769-284E-CA88-8BE3DFB8F7F2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98" name="Oval 97">
                    <a:extLst>
                      <a:ext uri="{FF2B5EF4-FFF2-40B4-BE49-F238E27FC236}">
                        <a16:creationId xmlns:a16="http://schemas.microsoft.com/office/drawing/2014/main" id="{99721547-86EF-A281-FA58-8F7F212946FA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3</a:t>
                    </a:r>
                  </a:p>
                </p:txBody>
              </p:sp>
            </p:grpSp>
          </p:grp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3C33FED-67EC-34F2-14C7-D126F7CF8122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8A8F702-E980-9064-CC80-266C3EF79FBD}"/>
                </a:ext>
              </a:extLst>
            </p:cNvPr>
            <p:cNvGrpSpPr/>
            <p:nvPr/>
          </p:nvGrpSpPr>
          <p:grpSpPr>
            <a:xfrm>
              <a:off x="4344549" y="2663465"/>
              <a:ext cx="3983784" cy="492808"/>
              <a:chOff x="4130675" y="266335"/>
              <a:chExt cx="5129643" cy="634555"/>
            </a:xfrm>
          </p:grpSpPr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E2749D20-2E01-FA0E-A485-515809D15560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106" name="Rectangle: Rounded Corners 105">
                  <a:extLst>
                    <a:ext uri="{FF2B5EF4-FFF2-40B4-BE49-F238E27FC236}">
                      <a16:creationId xmlns:a16="http://schemas.microsoft.com/office/drawing/2014/main" id="{189A7F42-51B1-7686-D9BC-AF00E2FA94DF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107" name="Rectangle: Rounded Corners 106">
                  <a:extLst>
                    <a:ext uri="{FF2B5EF4-FFF2-40B4-BE49-F238E27FC236}">
                      <a16:creationId xmlns:a16="http://schemas.microsoft.com/office/drawing/2014/main" id="{25429E68-97AF-25BB-42A3-CF5A8D9685F7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4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56ABC101-C691-E938-9322-DF3E68C328B4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ED58E099-1DBA-5C7B-120D-EEDE638A1256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4B34A2DF-F10A-8C82-9D4E-AF7E66B62019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4</a:t>
                    </a:r>
                  </a:p>
                </p:txBody>
              </p:sp>
            </p:grpSp>
          </p:grp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BBA42282-09EE-67BA-2C19-6BF1C3699621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291839D7-1625-8F96-CD44-E384976ED96F}"/>
                </a:ext>
              </a:extLst>
            </p:cNvPr>
            <p:cNvGrpSpPr/>
            <p:nvPr/>
          </p:nvGrpSpPr>
          <p:grpSpPr>
            <a:xfrm>
              <a:off x="3603243" y="4104690"/>
              <a:ext cx="3983784" cy="492808"/>
              <a:chOff x="4130675" y="266335"/>
              <a:chExt cx="5129643" cy="634555"/>
            </a:xfrm>
          </p:grpSpPr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CBC80DFA-0521-AE03-968E-09010E24F787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114" name="Rectangle: Rounded Corners 113">
                  <a:extLst>
                    <a:ext uri="{FF2B5EF4-FFF2-40B4-BE49-F238E27FC236}">
                      <a16:creationId xmlns:a16="http://schemas.microsoft.com/office/drawing/2014/main" id="{1835E435-FA55-A711-58A9-48381A7042A2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115" name="Rectangle: Rounded Corners 114">
                  <a:extLst>
                    <a:ext uri="{FF2B5EF4-FFF2-40B4-BE49-F238E27FC236}">
                      <a16:creationId xmlns:a16="http://schemas.microsoft.com/office/drawing/2014/main" id="{929D98FD-0927-0EC1-6915-9AE1E36F3EC5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6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69EA3E2E-A9F0-AE26-ACB2-BFBDA0700B9D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9FCEFC40-9088-ABE5-1862-5D639A167423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6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118" name="Oval 117">
                    <a:extLst>
                      <a:ext uri="{FF2B5EF4-FFF2-40B4-BE49-F238E27FC236}">
                        <a16:creationId xmlns:a16="http://schemas.microsoft.com/office/drawing/2014/main" id="{A9EA1411-4DB7-E358-0A27-948C2273F026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6</a:t>
                    </a:r>
                  </a:p>
                </p:txBody>
              </p:sp>
            </p:grpSp>
          </p:grp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3A71F2C1-A801-4AA4-F93F-BDAD336DB0F9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E6E1FC73-58E9-8B96-1DF3-96F4244ACE33}"/>
                </a:ext>
              </a:extLst>
            </p:cNvPr>
            <p:cNvGrpSpPr/>
            <p:nvPr/>
          </p:nvGrpSpPr>
          <p:grpSpPr>
            <a:xfrm>
              <a:off x="4079477" y="3384078"/>
              <a:ext cx="3983784" cy="492808"/>
              <a:chOff x="4130675" y="266335"/>
              <a:chExt cx="5129643" cy="634555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167CB974-56A8-620D-EA4C-14C28126ECE0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505D86D8-9D38-08B2-EF02-A260774CD616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>
                    <a:lumMod val="8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9A40001F-5A0A-C88A-6DC5-42D768246909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124" name="Group 123">
                  <a:extLst>
                    <a:ext uri="{FF2B5EF4-FFF2-40B4-BE49-F238E27FC236}">
                      <a16:creationId xmlns:a16="http://schemas.microsoft.com/office/drawing/2014/main" id="{FA70C8C9-9074-7D4C-B2A4-19EF7E6FC62F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125" name="Oval 124">
                    <a:extLst>
                      <a:ext uri="{FF2B5EF4-FFF2-40B4-BE49-F238E27FC236}">
                        <a16:creationId xmlns:a16="http://schemas.microsoft.com/office/drawing/2014/main" id="{2AA92956-6049-3C21-2515-8B3A81D6C746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126" name="Oval 125">
                    <a:extLst>
                      <a:ext uri="{FF2B5EF4-FFF2-40B4-BE49-F238E27FC236}">
                        <a16:creationId xmlns:a16="http://schemas.microsoft.com/office/drawing/2014/main" id="{E7D7E9F9-5A6F-9916-1777-D92B1BC46978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5</a:t>
                    </a:r>
                  </a:p>
                </p:txBody>
              </p:sp>
            </p:grpSp>
          </p:grp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6D8E4C5F-EFFD-FEB8-41D1-F99B7926BA61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916672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" name="Group 100">
            <a:extLst>
              <a:ext uri="{FF2B5EF4-FFF2-40B4-BE49-F238E27FC236}">
                <a16:creationId xmlns:a16="http://schemas.microsoft.com/office/drawing/2014/main" id="{A1844A34-CB00-6F09-6086-B27235D1BBBB}"/>
              </a:ext>
            </a:extLst>
          </p:cNvPr>
          <p:cNvGrpSpPr/>
          <p:nvPr/>
        </p:nvGrpSpPr>
        <p:grpSpPr>
          <a:xfrm flipV="1">
            <a:off x="2956005" y="3945892"/>
            <a:ext cx="909762" cy="247674"/>
            <a:chOff x="2956005" y="962360"/>
            <a:chExt cx="909762" cy="247674"/>
          </a:xfrm>
        </p:grpSpPr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2216AD07-CFB4-8A11-F28C-5FC3E0E85DD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6005" y="962360"/>
              <a:ext cx="201510" cy="247674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5A6EA46C-A015-FCE3-AC8E-A58FCF5FAC41}"/>
                </a:ext>
              </a:extLst>
            </p:cNvPr>
            <p:cNvCxnSpPr>
              <a:cxnSpLocks/>
            </p:cNvCxnSpPr>
            <p:nvPr/>
          </p:nvCxnSpPr>
          <p:spPr>
            <a:xfrm>
              <a:off x="3155156" y="965238"/>
              <a:ext cx="710611" cy="5938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00AF96EE-1482-931C-C607-7A91C8A90E0E}"/>
              </a:ext>
            </a:extLst>
          </p:cNvPr>
          <p:cNvGrpSpPr/>
          <p:nvPr/>
        </p:nvGrpSpPr>
        <p:grpSpPr>
          <a:xfrm>
            <a:off x="2956005" y="962360"/>
            <a:ext cx="909762" cy="247674"/>
            <a:chOff x="2956005" y="962360"/>
            <a:chExt cx="909762" cy="247674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ED8FE22F-8270-14C5-B868-C8FB5D4BD3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956005" y="962360"/>
              <a:ext cx="201510" cy="247674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B93118B6-DB41-2A5C-5D98-556EC187F43A}"/>
                </a:ext>
              </a:extLst>
            </p:cNvPr>
            <p:cNvCxnSpPr>
              <a:cxnSpLocks/>
              <a:endCxn id="49" idx="2"/>
            </p:cNvCxnSpPr>
            <p:nvPr/>
          </p:nvCxnSpPr>
          <p:spPr>
            <a:xfrm>
              <a:off x="3155156" y="965238"/>
              <a:ext cx="710611" cy="5938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E0D157C3-BD4B-EA58-BB78-491E9004B3FC}"/>
              </a:ext>
            </a:extLst>
          </p:cNvPr>
          <p:cNvCxnSpPr>
            <a:cxnSpLocks/>
          </p:cNvCxnSpPr>
          <p:nvPr/>
        </p:nvCxnSpPr>
        <p:spPr>
          <a:xfrm flipV="1">
            <a:off x="3709447" y="2571750"/>
            <a:ext cx="962183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E9900490-F06B-8DBB-6152-3ED46262D5AB}"/>
              </a:ext>
            </a:extLst>
          </p:cNvPr>
          <p:cNvCxnSpPr>
            <a:cxnSpLocks/>
          </p:cNvCxnSpPr>
          <p:nvPr/>
        </p:nvCxnSpPr>
        <p:spPr>
          <a:xfrm flipV="1">
            <a:off x="3514978" y="3346038"/>
            <a:ext cx="962183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ECE4AD6E-841A-331A-D7D1-D313FA18ECA5}"/>
              </a:ext>
            </a:extLst>
          </p:cNvPr>
          <p:cNvCxnSpPr>
            <a:cxnSpLocks/>
          </p:cNvCxnSpPr>
          <p:nvPr/>
        </p:nvCxnSpPr>
        <p:spPr>
          <a:xfrm flipV="1">
            <a:off x="3514978" y="1797463"/>
            <a:ext cx="962183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7B2644E-32A0-E4DE-B3F7-70A6EA510112}"/>
              </a:ext>
            </a:extLst>
          </p:cNvPr>
          <p:cNvSpPr/>
          <p:nvPr/>
        </p:nvSpPr>
        <p:spPr>
          <a:xfrm>
            <a:off x="2160777" y="1023081"/>
            <a:ext cx="1549241" cy="3098482"/>
          </a:xfrm>
          <a:custGeom>
            <a:avLst/>
            <a:gdLst>
              <a:gd name="connsiteX0" fmla="*/ 0 w 1549241"/>
              <a:gd name="connsiteY0" fmla="*/ 0 h 3098482"/>
              <a:gd name="connsiteX1" fmla="*/ 1549241 w 1549241"/>
              <a:gd name="connsiteY1" fmla="*/ 1549241 h 3098482"/>
              <a:gd name="connsiteX2" fmla="*/ 0 w 1549241"/>
              <a:gd name="connsiteY2" fmla="*/ 3098482 h 309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9241" h="3098482">
                <a:moveTo>
                  <a:pt x="0" y="0"/>
                </a:moveTo>
                <a:cubicBezTo>
                  <a:pt x="855631" y="0"/>
                  <a:pt x="1549241" y="693611"/>
                  <a:pt x="1549241" y="1549241"/>
                </a:cubicBezTo>
                <a:cubicBezTo>
                  <a:pt x="1549241" y="2404872"/>
                  <a:pt x="855631" y="3098482"/>
                  <a:pt x="0" y="3098482"/>
                </a:cubicBezTo>
              </a:path>
            </a:pathLst>
          </a:custGeom>
          <a:noFill/>
          <a:ln w="9525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798809E-A7A4-8A5B-2273-92F40197196E}"/>
              </a:ext>
            </a:extLst>
          </p:cNvPr>
          <p:cNvSpPr/>
          <p:nvPr/>
        </p:nvSpPr>
        <p:spPr>
          <a:xfrm>
            <a:off x="2067623" y="929927"/>
            <a:ext cx="186309" cy="186309"/>
          </a:xfrm>
          <a:custGeom>
            <a:avLst/>
            <a:gdLst>
              <a:gd name="connsiteX0" fmla="*/ 186309 w 186309"/>
              <a:gd name="connsiteY0" fmla="*/ 93155 h 186309"/>
              <a:gd name="connsiteX1" fmla="*/ 93155 w 186309"/>
              <a:gd name="connsiteY1" fmla="*/ 186309 h 186309"/>
              <a:gd name="connsiteX2" fmla="*/ 0 w 186309"/>
              <a:gd name="connsiteY2" fmla="*/ 93155 h 186309"/>
              <a:gd name="connsiteX3" fmla="*/ 93155 w 186309"/>
              <a:gd name="connsiteY3" fmla="*/ 0 h 186309"/>
              <a:gd name="connsiteX4" fmla="*/ 186309 w 186309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D2150B7-62E1-82E6-4B1F-138EAC1A03DE}"/>
              </a:ext>
            </a:extLst>
          </p:cNvPr>
          <p:cNvSpPr/>
          <p:nvPr/>
        </p:nvSpPr>
        <p:spPr>
          <a:xfrm>
            <a:off x="2067623" y="4027266"/>
            <a:ext cx="186309" cy="186308"/>
          </a:xfrm>
          <a:custGeom>
            <a:avLst/>
            <a:gdLst>
              <a:gd name="connsiteX0" fmla="*/ 186309 w 186309"/>
              <a:gd name="connsiteY0" fmla="*/ 93154 h 186308"/>
              <a:gd name="connsiteX1" fmla="*/ 93155 w 186309"/>
              <a:gd name="connsiteY1" fmla="*/ 186309 h 186308"/>
              <a:gd name="connsiteX2" fmla="*/ 0 w 186309"/>
              <a:gd name="connsiteY2" fmla="*/ 93154 h 186308"/>
              <a:gd name="connsiteX3" fmla="*/ 93155 w 186309"/>
              <a:gd name="connsiteY3" fmla="*/ 0 h 186308"/>
              <a:gd name="connsiteX4" fmla="*/ 186309 w 186309"/>
              <a:gd name="connsiteY4" fmla="*/ 93154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B943426-B8E5-1F36-D16E-2A2613B499D3}"/>
              </a:ext>
            </a:extLst>
          </p:cNvPr>
          <p:cNvSpPr/>
          <p:nvPr/>
        </p:nvSpPr>
        <p:spPr>
          <a:xfrm>
            <a:off x="2842006" y="3819716"/>
            <a:ext cx="186309" cy="186308"/>
          </a:xfrm>
          <a:custGeom>
            <a:avLst/>
            <a:gdLst>
              <a:gd name="connsiteX0" fmla="*/ 186309 w 186309"/>
              <a:gd name="connsiteY0" fmla="*/ 93155 h 186308"/>
              <a:gd name="connsiteX1" fmla="*/ 93155 w 186309"/>
              <a:gd name="connsiteY1" fmla="*/ 186309 h 186308"/>
              <a:gd name="connsiteX2" fmla="*/ 0 w 186309"/>
              <a:gd name="connsiteY2" fmla="*/ 93155 h 186308"/>
              <a:gd name="connsiteX3" fmla="*/ 93155 w 186309"/>
              <a:gd name="connsiteY3" fmla="*/ 0 h 186308"/>
              <a:gd name="connsiteX4" fmla="*/ 186309 w 186309"/>
              <a:gd name="connsiteY4" fmla="*/ 93155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5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en-IN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C8FBD7D1-4445-C763-F926-917B894D049D}"/>
              </a:ext>
            </a:extLst>
          </p:cNvPr>
          <p:cNvSpPr/>
          <p:nvPr/>
        </p:nvSpPr>
        <p:spPr>
          <a:xfrm>
            <a:off x="3408838" y="3252884"/>
            <a:ext cx="186309" cy="186309"/>
          </a:xfrm>
          <a:custGeom>
            <a:avLst/>
            <a:gdLst>
              <a:gd name="connsiteX0" fmla="*/ 186309 w 186309"/>
              <a:gd name="connsiteY0" fmla="*/ 93155 h 186309"/>
              <a:gd name="connsiteX1" fmla="*/ 93154 w 186309"/>
              <a:gd name="connsiteY1" fmla="*/ 186309 h 186309"/>
              <a:gd name="connsiteX2" fmla="*/ 0 w 186309"/>
              <a:gd name="connsiteY2" fmla="*/ 93155 h 186309"/>
              <a:gd name="connsiteX3" fmla="*/ 93154 w 186309"/>
              <a:gd name="connsiteY3" fmla="*/ 0 h 186309"/>
              <a:gd name="connsiteX4" fmla="*/ 186309 w 186309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5"/>
                </a:moveTo>
                <a:cubicBezTo>
                  <a:pt x="186309" y="144602"/>
                  <a:pt x="144602" y="186309"/>
                  <a:pt x="93154" y="186309"/>
                </a:cubicBezTo>
                <a:cubicBezTo>
                  <a:pt x="41706" y="186309"/>
                  <a:pt x="0" y="144602"/>
                  <a:pt x="0" y="93155"/>
                </a:cubicBezTo>
                <a:cubicBezTo>
                  <a:pt x="0" y="41707"/>
                  <a:pt x="41707" y="0"/>
                  <a:pt x="93154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4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en-IN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F79936EC-D82D-B9D5-ED93-EAFFE43F2900}"/>
              </a:ext>
            </a:extLst>
          </p:cNvPr>
          <p:cNvSpPr/>
          <p:nvPr/>
        </p:nvSpPr>
        <p:spPr>
          <a:xfrm>
            <a:off x="3616293" y="2478596"/>
            <a:ext cx="186308" cy="186309"/>
          </a:xfrm>
          <a:custGeom>
            <a:avLst/>
            <a:gdLst>
              <a:gd name="connsiteX0" fmla="*/ 186309 w 186308"/>
              <a:gd name="connsiteY0" fmla="*/ 93154 h 186309"/>
              <a:gd name="connsiteX1" fmla="*/ 93155 w 186308"/>
              <a:gd name="connsiteY1" fmla="*/ 186309 h 186309"/>
              <a:gd name="connsiteX2" fmla="*/ 0 w 186308"/>
              <a:gd name="connsiteY2" fmla="*/ 93154 h 186309"/>
              <a:gd name="connsiteX3" fmla="*/ 93155 w 186308"/>
              <a:gd name="connsiteY3" fmla="*/ 0 h 186309"/>
              <a:gd name="connsiteX4" fmla="*/ 186309 w 186308"/>
              <a:gd name="connsiteY4" fmla="*/ 93154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8" h="186309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accent3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en-IN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94F7DB41-3ACB-1AAD-FFE5-29A98860FA2B}"/>
              </a:ext>
            </a:extLst>
          </p:cNvPr>
          <p:cNvSpPr/>
          <p:nvPr/>
        </p:nvSpPr>
        <p:spPr>
          <a:xfrm>
            <a:off x="3408838" y="1704309"/>
            <a:ext cx="186309" cy="186309"/>
          </a:xfrm>
          <a:custGeom>
            <a:avLst/>
            <a:gdLst>
              <a:gd name="connsiteX0" fmla="*/ 186309 w 186309"/>
              <a:gd name="connsiteY0" fmla="*/ 93155 h 186309"/>
              <a:gd name="connsiteX1" fmla="*/ 93154 w 186309"/>
              <a:gd name="connsiteY1" fmla="*/ 186309 h 186309"/>
              <a:gd name="connsiteX2" fmla="*/ 0 w 186309"/>
              <a:gd name="connsiteY2" fmla="*/ 93155 h 186309"/>
              <a:gd name="connsiteX3" fmla="*/ 93154 w 186309"/>
              <a:gd name="connsiteY3" fmla="*/ 0 h 186309"/>
              <a:gd name="connsiteX4" fmla="*/ 186309 w 186309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5"/>
                </a:moveTo>
                <a:cubicBezTo>
                  <a:pt x="186309" y="144602"/>
                  <a:pt x="144602" y="186309"/>
                  <a:pt x="93154" y="186309"/>
                </a:cubicBezTo>
                <a:cubicBezTo>
                  <a:pt x="41706" y="186309"/>
                  <a:pt x="0" y="144602"/>
                  <a:pt x="0" y="93155"/>
                </a:cubicBezTo>
                <a:cubicBezTo>
                  <a:pt x="0" y="41707"/>
                  <a:pt x="41707" y="0"/>
                  <a:pt x="93154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en-IN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588013B1-297E-89B9-D243-DF6B4B6354C6}"/>
              </a:ext>
            </a:extLst>
          </p:cNvPr>
          <p:cNvSpPr/>
          <p:nvPr/>
        </p:nvSpPr>
        <p:spPr>
          <a:xfrm>
            <a:off x="2842006" y="1137476"/>
            <a:ext cx="186309" cy="186309"/>
          </a:xfrm>
          <a:custGeom>
            <a:avLst/>
            <a:gdLst>
              <a:gd name="connsiteX0" fmla="*/ 186309 w 186309"/>
              <a:gd name="connsiteY0" fmla="*/ 93155 h 186309"/>
              <a:gd name="connsiteX1" fmla="*/ 93155 w 186309"/>
              <a:gd name="connsiteY1" fmla="*/ 186309 h 186309"/>
              <a:gd name="connsiteX2" fmla="*/ 0 w 186309"/>
              <a:gd name="connsiteY2" fmla="*/ 93154 h 186309"/>
              <a:gd name="connsiteX3" fmla="*/ 93155 w 186309"/>
              <a:gd name="connsiteY3" fmla="*/ 0 h 186309"/>
              <a:gd name="connsiteX4" fmla="*/ 186309 w 186309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en-IN"/>
          </a:p>
        </p:txBody>
      </p:sp>
      <p:grpSp>
        <p:nvGrpSpPr>
          <p:cNvPr id="74" name="Group 73">
            <a:extLst>
              <a:ext uri="{FF2B5EF4-FFF2-40B4-BE49-F238E27FC236}">
                <a16:creationId xmlns:a16="http://schemas.microsoft.com/office/drawing/2014/main" id="{031B8EB0-7737-0A68-0EF6-4CF6BD6439A0}"/>
              </a:ext>
            </a:extLst>
          </p:cNvPr>
          <p:cNvGrpSpPr/>
          <p:nvPr/>
        </p:nvGrpSpPr>
        <p:grpSpPr>
          <a:xfrm>
            <a:off x="3797300" y="666963"/>
            <a:ext cx="3945603" cy="608424"/>
            <a:chOff x="3797300" y="666963"/>
            <a:chExt cx="3945603" cy="608424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5F669FE3-D471-A5D7-A01C-52C16329E35C}"/>
                </a:ext>
              </a:extLst>
            </p:cNvPr>
            <p:cNvSpPr/>
            <p:nvPr/>
          </p:nvSpPr>
          <p:spPr>
            <a:xfrm>
              <a:off x="3861656" y="750548"/>
              <a:ext cx="3881247" cy="516540"/>
            </a:xfrm>
            <a:custGeom>
              <a:avLst/>
              <a:gdLst>
                <a:gd name="connsiteX0" fmla="*/ 3622929 w 3881247"/>
                <a:gd name="connsiteY0" fmla="*/ 0 h 516540"/>
                <a:gd name="connsiteX1" fmla="*/ 3881247 w 3881247"/>
                <a:gd name="connsiteY1" fmla="*/ 258318 h 516540"/>
                <a:gd name="connsiteX2" fmla="*/ 3881247 w 3881247"/>
                <a:gd name="connsiteY2" fmla="*/ 258223 h 516540"/>
                <a:gd name="connsiteX3" fmla="*/ 3622929 w 3881247"/>
                <a:gd name="connsiteY3" fmla="*/ 516541 h 516540"/>
                <a:gd name="connsiteX4" fmla="*/ 258318 w 3881247"/>
                <a:gd name="connsiteY4" fmla="*/ 516541 h 516540"/>
                <a:gd name="connsiteX5" fmla="*/ 0 w 3881247"/>
                <a:gd name="connsiteY5" fmla="*/ 258223 h 516540"/>
                <a:gd name="connsiteX6" fmla="*/ 0 w 3881247"/>
                <a:gd name="connsiteY6" fmla="*/ 258318 h 516540"/>
                <a:gd name="connsiteX7" fmla="*/ 258318 w 3881247"/>
                <a:gd name="connsiteY7" fmla="*/ 0 h 51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1247" h="516540">
                  <a:moveTo>
                    <a:pt x="3622929" y="0"/>
                  </a:moveTo>
                  <a:cubicBezTo>
                    <a:pt x="3765594" y="0"/>
                    <a:pt x="3881247" y="115653"/>
                    <a:pt x="3881247" y="258318"/>
                  </a:cubicBezTo>
                  <a:lnTo>
                    <a:pt x="3881247" y="258223"/>
                  </a:lnTo>
                  <a:cubicBezTo>
                    <a:pt x="3881247" y="400888"/>
                    <a:pt x="3765594" y="516541"/>
                    <a:pt x="3622929" y="516541"/>
                  </a:cubicBezTo>
                  <a:lnTo>
                    <a:pt x="258318" y="516541"/>
                  </a:lnTo>
                  <a:cubicBezTo>
                    <a:pt x="115653" y="516541"/>
                    <a:pt x="0" y="400888"/>
                    <a:pt x="0" y="258223"/>
                  </a:cubicBezTo>
                  <a:lnTo>
                    <a:pt x="0" y="258318"/>
                  </a:lnTo>
                  <a:cubicBezTo>
                    <a:pt x="0" y="115653"/>
                    <a:pt x="115653" y="0"/>
                    <a:pt x="25831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42000"/>
              </a:schemeClr>
            </a:solidFill>
            <a:ln w="9525" cap="flat">
              <a:noFill/>
              <a:prstDash val="solid"/>
              <a:miter/>
            </a:ln>
            <a:effectLst/>
          </p:spPr>
          <p:txBody>
            <a:bodyPr rtlCol="0" anchor="ctr"/>
            <a:lstStyle/>
            <a:p>
              <a:endParaRPr lang="en-IN" dirty="0"/>
            </a:p>
          </p:txBody>
        </p:sp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23E67D8B-AF8D-BF29-7D06-8CD096522E3A}"/>
                </a:ext>
              </a:extLst>
            </p:cNvPr>
            <p:cNvSpPr/>
            <p:nvPr/>
          </p:nvSpPr>
          <p:spPr>
            <a:xfrm>
              <a:off x="4054156" y="711876"/>
              <a:ext cx="1116000" cy="90202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5875" cap="flat">
              <a:solidFill>
                <a:schemeClr val="bg1">
                  <a:alpha val="48000"/>
                </a:schemeClr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 dirty="0"/>
            </a:p>
          </p:txBody>
        </p:sp>
        <p:grpSp>
          <p:nvGrpSpPr>
            <p:cNvPr id="52" name="Group 51">
              <a:extLst>
                <a:ext uri="{FF2B5EF4-FFF2-40B4-BE49-F238E27FC236}">
                  <a16:creationId xmlns:a16="http://schemas.microsoft.com/office/drawing/2014/main" id="{D3935C8E-5F33-8ED4-0024-9AF71A8A05DC}"/>
                </a:ext>
              </a:extLst>
            </p:cNvPr>
            <p:cNvGrpSpPr/>
            <p:nvPr/>
          </p:nvGrpSpPr>
          <p:grpSpPr>
            <a:xfrm>
              <a:off x="3797300" y="666963"/>
              <a:ext cx="608424" cy="608424"/>
              <a:chOff x="3797300" y="666963"/>
              <a:chExt cx="608424" cy="608424"/>
            </a:xfrm>
          </p:grpSpPr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5DA4120E-30A2-88B9-4EEE-12D355A5253B}"/>
                  </a:ext>
                </a:extLst>
              </p:cNvPr>
              <p:cNvSpPr/>
              <p:nvPr/>
            </p:nvSpPr>
            <p:spPr>
              <a:xfrm>
                <a:off x="3797300" y="666963"/>
                <a:ext cx="608424" cy="608424"/>
              </a:xfrm>
              <a:prstGeom prst="ellipse">
                <a:avLst/>
              </a:prstGeom>
              <a:solidFill>
                <a:schemeClr val="accent1"/>
              </a:solidFill>
              <a:ln w="12700">
                <a:solidFill>
                  <a:schemeClr val="bg1">
                    <a:alpha val="52000"/>
                  </a:schemeClr>
                </a:solidFill>
              </a:ln>
              <a:effectLst>
                <a:innerShdw blurRad="63500" dist="254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05B8520C-62B5-8593-C325-19EF4E060F74}"/>
                  </a:ext>
                </a:extLst>
              </p:cNvPr>
              <p:cNvSpPr/>
              <p:nvPr/>
            </p:nvSpPr>
            <p:spPr>
              <a:xfrm>
                <a:off x="3865767" y="735431"/>
                <a:ext cx="471489" cy="471489"/>
              </a:xfrm>
              <a:prstGeom prst="ellipse">
                <a:avLst/>
              </a:prstGeom>
              <a:gradFill>
                <a:gsLst>
                  <a:gs pos="68000">
                    <a:schemeClr val="bg1"/>
                  </a:gs>
                  <a:gs pos="9000">
                    <a:schemeClr val="bg1">
                      <a:lumMod val="78000"/>
                    </a:schemeClr>
                  </a:gs>
                </a:gsLst>
                <a:lin ang="2700000" scaled="1"/>
              </a:gradFill>
              <a:ln w="15875">
                <a:solidFill>
                  <a:schemeClr val="bg1">
                    <a:alpha val="42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1</a:t>
                </a:r>
              </a:p>
            </p:txBody>
          </p:sp>
        </p:grp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0402FF9C-3D5F-CCB2-50F9-135E43407A35}"/>
              </a:ext>
            </a:extLst>
          </p:cNvPr>
          <p:cNvGrpSpPr/>
          <p:nvPr/>
        </p:nvGrpSpPr>
        <p:grpSpPr>
          <a:xfrm>
            <a:off x="4341558" y="1465189"/>
            <a:ext cx="3930265" cy="608424"/>
            <a:chOff x="4341558" y="1465189"/>
            <a:chExt cx="3930265" cy="608424"/>
          </a:xfrm>
        </p:grpSpPr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A0301FC-A9D6-A042-4C88-5FB53C3DCCFF}"/>
                </a:ext>
              </a:extLst>
            </p:cNvPr>
            <p:cNvSpPr/>
            <p:nvPr/>
          </p:nvSpPr>
          <p:spPr>
            <a:xfrm>
              <a:off x="4390576" y="1554422"/>
              <a:ext cx="3881247" cy="516540"/>
            </a:xfrm>
            <a:custGeom>
              <a:avLst/>
              <a:gdLst>
                <a:gd name="connsiteX0" fmla="*/ 3622929 w 3881247"/>
                <a:gd name="connsiteY0" fmla="*/ 0 h 516540"/>
                <a:gd name="connsiteX1" fmla="*/ 3881247 w 3881247"/>
                <a:gd name="connsiteY1" fmla="*/ 258318 h 516540"/>
                <a:gd name="connsiteX2" fmla="*/ 3881247 w 3881247"/>
                <a:gd name="connsiteY2" fmla="*/ 258223 h 516540"/>
                <a:gd name="connsiteX3" fmla="*/ 3622929 w 3881247"/>
                <a:gd name="connsiteY3" fmla="*/ 516541 h 516540"/>
                <a:gd name="connsiteX4" fmla="*/ 258318 w 3881247"/>
                <a:gd name="connsiteY4" fmla="*/ 516541 h 516540"/>
                <a:gd name="connsiteX5" fmla="*/ 0 w 3881247"/>
                <a:gd name="connsiteY5" fmla="*/ 258223 h 516540"/>
                <a:gd name="connsiteX6" fmla="*/ 0 w 3881247"/>
                <a:gd name="connsiteY6" fmla="*/ 258318 h 516540"/>
                <a:gd name="connsiteX7" fmla="*/ 258318 w 3881247"/>
                <a:gd name="connsiteY7" fmla="*/ 0 h 51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1247" h="516540">
                  <a:moveTo>
                    <a:pt x="3622929" y="0"/>
                  </a:moveTo>
                  <a:cubicBezTo>
                    <a:pt x="3765594" y="0"/>
                    <a:pt x="3881247" y="115653"/>
                    <a:pt x="3881247" y="258318"/>
                  </a:cubicBezTo>
                  <a:lnTo>
                    <a:pt x="3881247" y="258223"/>
                  </a:lnTo>
                  <a:cubicBezTo>
                    <a:pt x="3881247" y="400888"/>
                    <a:pt x="3765594" y="516541"/>
                    <a:pt x="3622929" y="516541"/>
                  </a:cubicBezTo>
                  <a:lnTo>
                    <a:pt x="258318" y="516541"/>
                  </a:lnTo>
                  <a:cubicBezTo>
                    <a:pt x="115653" y="516541"/>
                    <a:pt x="0" y="400888"/>
                    <a:pt x="0" y="258223"/>
                  </a:cubicBezTo>
                  <a:lnTo>
                    <a:pt x="0" y="258318"/>
                  </a:lnTo>
                  <a:cubicBezTo>
                    <a:pt x="0" y="115653"/>
                    <a:pt x="115653" y="0"/>
                    <a:pt x="25831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42000"/>
              </a:schemeClr>
            </a:solidFill>
            <a:ln w="9525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B0B7BDF2-95DB-63F4-5A9B-BF0C678E51D0}"/>
                </a:ext>
              </a:extLst>
            </p:cNvPr>
            <p:cNvSpPr/>
            <p:nvPr/>
          </p:nvSpPr>
          <p:spPr>
            <a:xfrm>
              <a:off x="4583076" y="1515750"/>
              <a:ext cx="1116000" cy="90202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5875" cap="flat">
              <a:solidFill>
                <a:schemeClr val="bg1">
                  <a:alpha val="48000"/>
                </a:schemeClr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472568CF-75EB-EC1B-6D35-82397CFF2FF8}"/>
                </a:ext>
              </a:extLst>
            </p:cNvPr>
            <p:cNvGrpSpPr/>
            <p:nvPr/>
          </p:nvGrpSpPr>
          <p:grpSpPr>
            <a:xfrm>
              <a:off x="4341558" y="1465189"/>
              <a:ext cx="608424" cy="608424"/>
              <a:chOff x="3797300" y="666963"/>
              <a:chExt cx="608424" cy="608424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6F01BA0-47FB-3EDA-49DB-622C356C4846}"/>
                  </a:ext>
                </a:extLst>
              </p:cNvPr>
              <p:cNvSpPr/>
              <p:nvPr/>
            </p:nvSpPr>
            <p:spPr>
              <a:xfrm>
                <a:off x="3797300" y="666963"/>
                <a:ext cx="608424" cy="608424"/>
              </a:xfrm>
              <a:prstGeom prst="ellipse">
                <a:avLst/>
              </a:prstGeom>
              <a:solidFill>
                <a:schemeClr val="accent2"/>
              </a:solidFill>
              <a:ln w="12700">
                <a:solidFill>
                  <a:schemeClr val="bg1">
                    <a:alpha val="52000"/>
                  </a:schemeClr>
                </a:solidFill>
              </a:ln>
              <a:effectLst>
                <a:innerShdw blurRad="63500" dist="254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AA6C3EC2-D48A-F42C-3444-9AEE24AAF891}"/>
                  </a:ext>
                </a:extLst>
              </p:cNvPr>
              <p:cNvSpPr/>
              <p:nvPr/>
            </p:nvSpPr>
            <p:spPr>
              <a:xfrm>
                <a:off x="3865767" y="735430"/>
                <a:ext cx="471489" cy="471489"/>
              </a:xfrm>
              <a:prstGeom prst="ellipse">
                <a:avLst/>
              </a:prstGeom>
              <a:gradFill>
                <a:gsLst>
                  <a:gs pos="68000">
                    <a:schemeClr val="bg1"/>
                  </a:gs>
                  <a:gs pos="9000">
                    <a:schemeClr val="bg1">
                      <a:lumMod val="78000"/>
                    </a:schemeClr>
                  </a:gs>
                </a:gsLst>
                <a:lin ang="2700000" scaled="1"/>
              </a:gradFill>
              <a:ln w="15875">
                <a:solidFill>
                  <a:schemeClr val="bg1">
                    <a:alpha val="42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2</a:t>
                </a:r>
              </a:p>
            </p:txBody>
          </p:sp>
        </p:grp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ADB04F18-7D5E-9E03-8FA1-0DB86C53D6E1}"/>
              </a:ext>
            </a:extLst>
          </p:cNvPr>
          <p:cNvGrpSpPr/>
          <p:nvPr/>
        </p:nvGrpSpPr>
        <p:grpSpPr>
          <a:xfrm>
            <a:off x="4546325" y="2270387"/>
            <a:ext cx="3940351" cy="608424"/>
            <a:chOff x="4546325" y="2270387"/>
            <a:chExt cx="3940351" cy="608424"/>
          </a:xfrm>
        </p:grpSpPr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00272FF-5EDD-9234-072A-A9BA3680F082}"/>
                </a:ext>
              </a:extLst>
            </p:cNvPr>
            <p:cNvSpPr/>
            <p:nvPr/>
          </p:nvSpPr>
          <p:spPr>
            <a:xfrm>
              <a:off x="4605429" y="2358295"/>
              <a:ext cx="3881247" cy="516540"/>
            </a:xfrm>
            <a:custGeom>
              <a:avLst/>
              <a:gdLst>
                <a:gd name="connsiteX0" fmla="*/ 3622929 w 3881247"/>
                <a:gd name="connsiteY0" fmla="*/ 0 h 516540"/>
                <a:gd name="connsiteX1" fmla="*/ 3881247 w 3881247"/>
                <a:gd name="connsiteY1" fmla="*/ 258318 h 516540"/>
                <a:gd name="connsiteX2" fmla="*/ 3881247 w 3881247"/>
                <a:gd name="connsiteY2" fmla="*/ 258223 h 516540"/>
                <a:gd name="connsiteX3" fmla="*/ 3622929 w 3881247"/>
                <a:gd name="connsiteY3" fmla="*/ 516541 h 516540"/>
                <a:gd name="connsiteX4" fmla="*/ 258318 w 3881247"/>
                <a:gd name="connsiteY4" fmla="*/ 516541 h 516540"/>
                <a:gd name="connsiteX5" fmla="*/ 0 w 3881247"/>
                <a:gd name="connsiteY5" fmla="*/ 258223 h 516540"/>
                <a:gd name="connsiteX6" fmla="*/ 0 w 3881247"/>
                <a:gd name="connsiteY6" fmla="*/ 258318 h 516540"/>
                <a:gd name="connsiteX7" fmla="*/ 258318 w 3881247"/>
                <a:gd name="connsiteY7" fmla="*/ 0 h 51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1247" h="516540">
                  <a:moveTo>
                    <a:pt x="3622929" y="0"/>
                  </a:moveTo>
                  <a:cubicBezTo>
                    <a:pt x="3765594" y="0"/>
                    <a:pt x="3881247" y="115653"/>
                    <a:pt x="3881247" y="258318"/>
                  </a:cubicBezTo>
                  <a:lnTo>
                    <a:pt x="3881247" y="258223"/>
                  </a:lnTo>
                  <a:cubicBezTo>
                    <a:pt x="3881247" y="400888"/>
                    <a:pt x="3765594" y="516541"/>
                    <a:pt x="3622929" y="516541"/>
                  </a:cubicBezTo>
                  <a:lnTo>
                    <a:pt x="258318" y="516541"/>
                  </a:lnTo>
                  <a:cubicBezTo>
                    <a:pt x="115653" y="516541"/>
                    <a:pt x="0" y="400888"/>
                    <a:pt x="0" y="258223"/>
                  </a:cubicBezTo>
                  <a:lnTo>
                    <a:pt x="0" y="258318"/>
                  </a:lnTo>
                  <a:cubicBezTo>
                    <a:pt x="0" y="115653"/>
                    <a:pt x="115653" y="0"/>
                    <a:pt x="25831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42000"/>
              </a:schemeClr>
            </a:solidFill>
            <a:ln w="9525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2ABF6C47-5805-FBA7-F0B2-2EFE1C62C289}"/>
                </a:ext>
              </a:extLst>
            </p:cNvPr>
            <p:cNvSpPr/>
            <p:nvPr/>
          </p:nvSpPr>
          <p:spPr>
            <a:xfrm>
              <a:off x="4797929" y="2319623"/>
              <a:ext cx="1116000" cy="90202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5875" cap="flat">
              <a:solidFill>
                <a:schemeClr val="bg1">
                  <a:alpha val="48000"/>
                </a:schemeClr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7EF8B3A5-2AC1-47F5-2B22-8AE1CB4AB8C2}"/>
                </a:ext>
              </a:extLst>
            </p:cNvPr>
            <p:cNvGrpSpPr/>
            <p:nvPr/>
          </p:nvGrpSpPr>
          <p:grpSpPr>
            <a:xfrm>
              <a:off x="4546325" y="2270387"/>
              <a:ext cx="608424" cy="608424"/>
              <a:chOff x="3797300" y="666963"/>
              <a:chExt cx="608424" cy="608424"/>
            </a:xfrm>
          </p:grpSpPr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4573B1C4-EFCF-03EB-8E65-D7F9EEC5FDE0}"/>
                  </a:ext>
                </a:extLst>
              </p:cNvPr>
              <p:cNvSpPr/>
              <p:nvPr/>
            </p:nvSpPr>
            <p:spPr>
              <a:xfrm>
                <a:off x="3797300" y="666963"/>
                <a:ext cx="608424" cy="608424"/>
              </a:xfrm>
              <a:prstGeom prst="ellipse">
                <a:avLst/>
              </a:prstGeom>
              <a:solidFill>
                <a:schemeClr val="accent3"/>
              </a:solidFill>
              <a:ln w="12700">
                <a:solidFill>
                  <a:schemeClr val="bg1">
                    <a:alpha val="52000"/>
                  </a:schemeClr>
                </a:solidFill>
              </a:ln>
              <a:effectLst>
                <a:innerShdw blurRad="63500" dist="254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D70F4D0A-95BF-E8A3-53B2-06F815DDC4AB}"/>
                  </a:ext>
                </a:extLst>
              </p:cNvPr>
              <p:cNvSpPr/>
              <p:nvPr/>
            </p:nvSpPr>
            <p:spPr>
              <a:xfrm>
                <a:off x="3865767" y="735430"/>
                <a:ext cx="471489" cy="471489"/>
              </a:xfrm>
              <a:prstGeom prst="ellipse">
                <a:avLst/>
              </a:prstGeom>
              <a:gradFill>
                <a:gsLst>
                  <a:gs pos="68000">
                    <a:schemeClr val="bg1"/>
                  </a:gs>
                  <a:gs pos="9000">
                    <a:schemeClr val="bg1">
                      <a:lumMod val="78000"/>
                    </a:schemeClr>
                  </a:gs>
                </a:gsLst>
                <a:lin ang="2700000" scaled="1"/>
              </a:gradFill>
              <a:ln w="15875">
                <a:solidFill>
                  <a:schemeClr val="bg1">
                    <a:alpha val="42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3</a:t>
                </a:r>
              </a:p>
            </p:txBody>
          </p:sp>
        </p:grpSp>
      </p:grpSp>
      <p:grpSp>
        <p:nvGrpSpPr>
          <p:cNvPr id="77" name="Group 76">
            <a:extLst>
              <a:ext uri="{FF2B5EF4-FFF2-40B4-BE49-F238E27FC236}">
                <a16:creationId xmlns:a16="http://schemas.microsoft.com/office/drawing/2014/main" id="{76024F7A-1ABE-09E8-3522-F8761D09E821}"/>
              </a:ext>
            </a:extLst>
          </p:cNvPr>
          <p:cNvGrpSpPr/>
          <p:nvPr/>
        </p:nvGrpSpPr>
        <p:grpSpPr>
          <a:xfrm>
            <a:off x="4341558" y="3074380"/>
            <a:ext cx="3930265" cy="608424"/>
            <a:chOff x="4341558" y="3074380"/>
            <a:chExt cx="3930265" cy="608424"/>
          </a:xfrm>
        </p:grpSpPr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3A21E39-D528-9051-066A-A80741808288}"/>
                </a:ext>
              </a:extLst>
            </p:cNvPr>
            <p:cNvSpPr/>
            <p:nvPr/>
          </p:nvSpPr>
          <p:spPr>
            <a:xfrm>
              <a:off x="4390576" y="3162168"/>
              <a:ext cx="3881247" cy="516540"/>
            </a:xfrm>
            <a:custGeom>
              <a:avLst/>
              <a:gdLst>
                <a:gd name="connsiteX0" fmla="*/ 3622929 w 3881247"/>
                <a:gd name="connsiteY0" fmla="*/ 0 h 516540"/>
                <a:gd name="connsiteX1" fmla="*/ 3881247 w 3881247"/>
                <a:gd name="connsiteY1" fmla="*/ 258318 h 516540"/>
                <a:gd name="connsiteX2" fmla="*/ 3881247 w 3881247"/>
                <a:gd name="connsiteY2" fmla="*/ 258223 h 516540"/>
                <a:gd name="connsiteX3" fmla="*/ 3622929 w 3881247"/>
                <a:gd name="connsiteY3" fmla="*/ 516541 h 516540"/>
                <a:gd name="connsiteX4" fmla="*/ 258318 w 3881247"/>
                <a:gd name="connsiteY4" fmla="*/ 516541 h 516540"/>
                <a:gd name="connsiteX5" fmla="*/ 0 w 3881247"/>
                <a:gd name="connsiteY5" fmla="*/ 258223 h 516540"/>
                <a:gd name="connsiteX6" fmla="*/ 0 w 3881247"/>
                <a:gd name="connsiteY6" fmla="*/ 258318 h 516540"/>
                <a:gd name="connsiteX7" fmla="*/ 258318 w 3881247"/>
                <a:gd name="connsiteY7" fmla="*/ 0 h 51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1247" h="516540">
                  <a:moveTo>
                    <a:pt x="3622929" y="0"/>
                  </a:moveTo>
                  <a:cubicBezTo>
                    <a:pt x="3765594" y="0"/>
                    <a:pt x="3881247" y="115653"/>
                    <a:pt x="3881247" y="258318"/>
                  </a:cubicBezTo>
                  <a:lnTo>
                    <a:pt x="3881247" y="258223"/>
                  </a:lnTo>
                  <a:cubicBezTo>
                    <a:pt x="3881247" y="400888"/>
                    <a:pt x="3765594" y="516541"/>
                    <a:pt x="3622929" y="516541"/>
                  </a:cubicBezTo>
                  <a:lnTo>
                    <a:pt x="258318" y="516541"/>
                  </a:lnTo>
                  <a:cubicBezTo>
                    <a:pt x="115653" y="516541"/>
                    <a:pt x="0" y="400888"/>
                    <a:pt x="0" y="258223"/>
                  </a:cubicBezTo>
                  <a:lnTo>
                    <a:pt x="0" y="258318"/>
                  </a:lnTo>
                  <a:cubicBezTo>
                    <a:pt x="0" y="115653"/>
                    <a:pt x="115653" y="0"/>
                    <a:pt x="25831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42000"/>
              </a:schemeClr>
            </a:solidFill>
            <a:ln w="9525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40" name="Rectangle: Rounded Corners 39">
              <a:extLst>
                <a:ext uri="{FF2B5EF4-FFF2-40B4-BE49-F238E27FC236}">
                  <a16:creationId xmlns:a16="http://schemas.microsoft.com/office/drawing/2014/main" id="{FC92DF3F-551B-AE2B-C1D9-93E59F45FBEA}"/>
                </a:ext>
              </a:extLst>
            </p:cNvPr>
            <p:cNvSpPr/>
            <p:nvPr/>
          </p:nvSpPr>
          <p:spPr>
            <a:xfrm>
              <a:off x="4583076" y="3123496"/>
              <a:ext cx="1116000" cy="90202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5875" cap="flat">
              <a:solidFill>
                <a:schemeClr val="bg1">
                  <a:alpha val="48000"/>
                </a:schemeClr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16186440-6CD7-D7E0-7B61-E4B39BCDE564}"/>
                </a:ext>
              </a:extLst>
            </p:cNvPr>
            <p:cNvGrpSpPr/>
            <p:nvPr/>
          </p:nvGrpSpPr>
          <p:grpSpPr>
            <a:xfrm>
              <a:off x="4341558" y="3074380"/>
              <a:ext cx="608424" cy="608424"/>
              <a:chOff x="3797300" y="666963"/>
              <a:chExt cx="608424" cy="608424"/>
            </a:xfrm>
          </p:grpSpPr>
          <p:sp>
            <p:nvSpPr>
              <p:cNvPr id="60" name="Oval 59">
                <a:extLst>
                  <a:ext uri="{FF2B5EF4-FFF2-40B4-BE49-F238E27FC236}">
                    <a16:creationId xmlns:a16="http://schemas.microsoft.com/office/drawing/2014/main" id="{87FF85C2-A60D-43A1-1468-49F045965C82}"/>
                  </a:ext>
                </a:extLst>
              </p:cNvPr>
              <p:cNvSpPr/>
              <p:nvPr/>
            </p:nvSpPr>
            <p:spPr>
              <a:xfrm>
                <a:off x="3797300" y="666963"/>
                <a:ext cx="608424" cy="608424"/>
              </a:xfrm>
              <a:prstGeom prst="ellipse">
                <a:avLst/>
              </a:prstGeom>
              <a:solidFill>
                <a:schemeClr val="accent4"/>
              </a:solidFill>
              <a:ln w="12700">
                <a:solidFill>
                  <a:schemeClr val="bg1">
                    <a:alpha val="52000"/>
                  </a:schemeClr>
                </a:solidFill>
              </a:ln>
              <a:effectLst>
                <a:innerShdw blurRad="63500" dist="254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433A57F8-FC78-281E-C903-D081633131D2}"/>
                  </a:ext>
                </a:extLst>
              </p:cNvPr>
              <p:cNvSpPr/>
              <p:nvPr/>
            </p:nvSpPr>
            <p:spPr>
              <a:xfrm>
                <a:off x="3865767" y="735430"/>
                <a:ext cx="471489" cy="471489"/>
              </a:xfrm>
              <a:prstGeom prst="ellipse">
                <a:avLst/>
              </a:prstGeom>
              <a:gradFill>
                <a:gsLst>
                  <a:gs pos="68000">
                    <a:schemeClr val="bg1"/>
                  </a:gs>
                  <a:gs pos="9000">
                    <a:schemeClr val="bg1">
                      <a:lumMod val="78000"/>
                    </a:schemeClr>
                  </a:gs>
                </a:gsLst>
                <a:lin ang="2700000" scaled="1"/>
              </a:gradFill>
              <a:ln w="15875">
                <a:solidFill>
                  <a:schemeClr val="bg1">
                    <a:alpha val="42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4</a:t>
                </a:r>
              </a:p>
            </p:txBody>
          </p:sp>
        </p:grp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D70E5BBF-5010-745D-1735-EE52237ACF30}"/>
              </a:ext>
            </a:extLst>
          </p:cNvPr>
          <p:cNvGrpSpPr/>
          <p:nvPr/>
        </p:nvGrpSpPr>
        <p:grpSpPr>
          <a:xfrm>
            <a:off x="3797300" y="3876809"/>
            <a:ext cx="3945603" cy="608424"/>
            <a:chOff x="3797300" y="3876809"/>
            <a:chExt cx="3945603" cy="608424"/>
          </a:xfrm>
        </p:grpSpPr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1B6602C-D6F9-6C24-00F3-BBA6EE106F84}"/>
                </a:ext>
              </a:extLst>
            </p:cNvPr>
            <p:cNvSpPr/>
            <p:nvPr/>
          </p:nvSpPr>
          <p:spPr>
            <a:xfrm>
              <a:off x="3861656" y="3966042"/>
              <a:ext cx="3881247" cy="516540"/>
            </a:xfrm>
            <a:custGeom>
              <a:avLst/>
              <a:gdLst>
                <a:gd name="connsiteX0" fmla="*/ 3622929 w 3881247"/>
                <a:gd name="connsiteY0" fmla="*/ 0 h 516540"/>
                <a:gd name="connsiteX1" fmla="*/ 3881247 w 3881247"/>
                <a:gd name="connsiteY1" fmla="*/ 258318 h 516540"/>
                <a:gd name="connsiteX2" fmla="*/ 3881247 w 3881247"/>
                <a:gd name="connsiteY2" fmla="*/ 258223 h 516540"/>
                <a:gd name="connsiteX3" fmla="*/ 3622929 w 3881247"/>
                <a:gd name="connsiteY3" fmla="*/ 516541 h 516540"/>
                <a:gd name="connsiteX4" fmla="*/ 258318 w 3881247"/>
                <a:gd name="connsiteY4" fmla="*/ 516541 h 516540"/>
                <a:gd name="connsiteX5" fmla="*/ 0 w 3881247"/>
                <a:gd name="connsiteY5" fmla="*/ 258223 h 516540"/>
                <a:gd name="connsiteX6" fmla="*/ 0 w 3881247"/>
                <a:gd name="connsiteY6" fmla="*/ 258318 h 516540"/>
                <a:gd name="connsiteX7" fmla="*/ 258318 w 3881247"/>
                <a:gd name="connsiteY7" fmla="*/ 0 h 516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1247" h="516540">
                  <a:moveTo>
                    <a:pt x="3622929" y="0"/>
                  </a:moveTo>
                  <a:cubicBezTo>
                    <a:pt x="3765594" y="0"/>
                    <a:pt x="3881247" y="115653"/>
                    <a:pt x="3881247" y="258318"/>
                  </a:cubicBezTo>
                  <a:lnTo>
                    <a:pt x="3881247" y="258223"/>
                  </a:lnTo>
                  <a:cubicBezTo>
                    <a:pt x="3881247" y="400888"/>
                    <a:pt x="3765594" y="516541"/>
                    <a:pt x="3622929" y="516541"/>
                  </a:cubicBezTo>
                  <a:lnTo>
                    <a:pt x="258318" y="516541"/>
                  </a:lnTo>
                  <a:cubicBezTo>
                    <a:pt x="115653" y="516541"/>
                    <a:pt x="0" y="400888"/>
                    <a:pt x="0" y="258223"/>
                  </a:cubicBezTo>
                  <a:lnTo>
                    <a:pt x="0" y="258318"/>
                  </a:lnTo>
                  <a:cubicBezTo>
                    <a:pt x="0" y="115653"/>
                    <a:pt x="115653" y="0"/>
                    <a:pt x="258318" y="0"/>
                  </a:cubicBezTo>
                  <a:close/>
                </a:path>
              </a:pathLst>
            </a:custGeom>
            <a:solidFill>
              <a:schemeClr val="bg1">
                <a:lumMod val="85000"/>
                <a:alpha val="42000"/>
              </a:schemeClr>
            </a:solidFill>
            <a:ln w="9525" cap="flat">
              <a:noFill/>
              <a:prstDash val="solid"/>
              <a:miter/>
            </a:ln>
            <a:effectLst/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E30150DC-A5D5-F04A-1476-278CC6C10C7C}"/>
                </a:ext>
              </a:extLst>
            </p:cNvPr>
            <p:cNvSpPr/>
            <p:nvPr/>
          </p:nvSpPr>
          <p:spPr>
            <a:xfrm>
              <a:off x="4054156" y="3927370"/>
              <a:ext cx="1116000" cy="90202"/>
            </a:xfrm>
            <a:prstGeom prst="roundRect">
              <a:avLst>
                <a:gd name="adj" fmla="val 50000"/>
              </a:avLst>
            </a:prstGeom>
            <a:solidFill>
              <a:schemeClr val="accent5"/>
            </a:solidFill>
            <a:ln w="15875" cap="flat">
              <a:solidFill>
                <a:schemeClr val="bg1">
                  <a:alpha val="48000"/>
                </a:schemeClr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1CBD26D1-2A55-883D-84CE-9DAC70B09634}"/>
                </a:ext>
              </a:extLst>
            </p:cNvPr>
            <p:cNvGrpSpPr/>
            <p:nvPr/>
          </p:nvGrpSpPr>
          <p:grpSpPr>
            <a:xfrm>
              <a:off x="3797300" y="3876809"/>
              <a:ext cx="608424" cy="608424"/>
              <a:chOff x="3797300" y="666963"/>
              <a:chExt cx="608424" cy="608424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E9C8DB85-DC85-2342-ACB1-3B653C25D25B}"/>
                  </a:ext>
                </a:extLst>
              </p:cNvPr>
              <p:cNvSpPr/>
              <p:nvPr/>
            </p:nvSpPr>
            <p:spPr>
              <a:xfrm>
                <a:off x="3797300" y="666963"/>
                <a:ext cx="608424" cy="608424"/>
              </a:xfrm>
              <a:prstGeom prst="ellipse">
                <a:avLst/>
              </a:prstGeom>
              <a:solidFill>
                <a:schemeClr val="accent5"/>
              </a:solidFill>
              <a:ln w="12700">
                <a:solidFill>
                  <a:schemeClr val="bg1">
                    <a:alpha val="52000"/>
                  </a:schemeClr>
                </a:solidFill>
              </a:ln>
              <a:effectLst>
                <a:innerShdw blurRad="63500" dist="254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968AA080-EEE1-999C-B105-C52C5D197CE4}"/>
                  </a:ext>
                </a:extLst>
              </p:cNvPr>
              <p:cNvSpPr/>
              <p:nvPr/>
            </p:nvSpPr>
            <p:spPr>
              <a:xfrm>
                <a:off x="3865767" y="735430"/>
                <a:ext cx="471489" cy="471489"/>
              </a:xfrm>
              <a:prstGeom prst="ellipse">
                <a:avLst/>
              </a:prstGeom>
              <a:gradFill>
                <a:gsLst>
                  <a:gs pos="68000">
                    <a:schemeClr val="bg1"/>
                  </a:gs>
                  <a:gs pos="9000">
                    <a:schemeClr val="bg1">
                      <a:lumMod val="78000"/>
                    </a:schemeClr>
                  </a:gs>
                </a:gsLst>
                <a:lin ang="2700000" scaled="1"/>
              </a:gradFill>
              <a:ln w="15875">
                <a:solidFill>
                  <a:schemeClr val="bg1">
                    <a:alpha val="42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IN" sz="2000" b="1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5</a:t>
                </a:r>
              </a:p>
            </p:txBody>
          </p:sp>
        </p:grp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07E758F-4D2C-D1E2-DF17-22CC87E53F0E}"/>
              </a:ext>
            </a:extLst>
          </p:cNvPr>
          <p:cNvSpPr txBox="1"/>
          <p:nvPr/>
        </p:nvSpPr>
        <p:spPr>
          <a:xfrm>
            <a:off x="4443181" y="811379"/>
            <a:ext cx="3263872" cy="49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 sz="1100">
                <a:solidFill>
                  <a:schemeClr val="bg1">
                    <a:lumMod val="65000"/>
                  </a:schemeClr>
                </a:solidFill>
                <a:latin typeface="+mn-lt"/>
                <a:ea typeface="Roboto"/>
                <a:cs typeface="Open Sans" pitchFamily="2" charset="0"/>
              </a:defRPr>
            </a:lvl1pPr>
          </a:lstStyle>
          <a:p>
            <a:r>
              <a:rPr lang="pt-BR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Nostrum quis exercitationem ullam corporis suscipit nisi ut  laboriosam, consequatur</a:t>
            </a:r>
            <a:endParaRPr lang="en-US" sz="9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E8F729F8-C73E-A95C-5097-705876AA30AA}"/>
              </a:ext>
            </a:extLst>
          </p:cNvPr>
          <p:cNvSpPr txBox="1"/>
          <p:nvPr/>
        </p:nvSpPr>
        <p:spPr>
          <a:xfrm>
            <a:off x="4972101" y="1615253"/>
            <a:ext cx="3263872" cy="49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 sz="1100">
                <a:solidFill>
                  <a:schemeClr val="bg1">
                    <a:lumMod val="65000"/>
                  </a:schemeClr>
                </a:solidFill>
                <a:latin typeface="+mn-lt"/>
                <a:ea typeface="Roboto"/>
                <a:cs typeface="Open Sans" pitchFamily="2" charset="0"/>
              </a:defRPr>
            </a:lvl1pPr>
          </a:lstStyle>
          <a:p>
            <a:r>
              <a:rPr lang="pt-BR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Nostrum quis exercitationem ullam corporis suscipit nisi ut  laboriosam, consequatur</a:t>
            </a:r>
            <a:endParaRPr lang="en-US" sz="9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0E29A94-9E02-7C46-5A20-EE7C40A0CFAA}"/>
              </a:ext>
            </a:extLst>
          </p:cNvPr>
          <p:cNvSpPr txBox="1"/>
          <p:nvPr/>
        </p:nvSpPr>
        <p:spPr>
          <a:xfrm>
            <a:off x="4972101" y="3222999"/>
            <a:ext cx="3263872" cy="49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 sz="1100">
                <a:solidFill>
                  <a:schemeClr val="bg1">
                    <a:lumMod val="65000"/>
                  </a:schemeClr>
                </a:solidFill>
                <a:latin typeface="+mn-lt"/>
                <a:ea typeface="Roboto"/>
                <a:cs typeface="Open Sans" pitchFamily="2" charset="0"/>
              </a:defRPr>
            </a:lvl1pPr>
          </a:lstStyle>
          <a:p>
            <a:r>
              <a:rPr lang="pt-BR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Nostrum quis exercitationem ullam corporis suscipit nisi ut  laboriosam, consequatur</a:t>
            </a:r>
            <a:endParaRPr lang="en-US" sz="9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2846DB76-CCD6-CF1E-7676-C5D2245F8F65}"/>
              </a:ext>
            </a:extLst>
          </p:cNvPr>
          <p:cNvSpPr txBox="1"/>
          <p:nvPr/>
        </p:nvSpPr>
        <p:spPr>
          <a:xfrm>
            <a:off x="4443181" y="4026873"/>
            <a:ext cx="3263872" cy="49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 sz="1100">
                <a:solidFill>
                  <a:schemeClr val="bg1">
                    <a:lumMod val="65000"/>
                  </a:schemeClr>
                </a:solidFill>
                <a:latin typeface="+mn-lt"/>
                <a:ea typeface="Roboto"/>
                <a:cs typeface="Open Sans" pitchFamily="2" charset="0"/>
              </a:defRPr>
            </a:lvl1pPr>
          </a:lstStyle>
          <a:p>
            <a:r>
              <a:rPr lang="pt-BR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Nostrum quis exercitationem ullam corporis suscipit nisi ut  laboriosam, consequatur</a:t>
            </a:r>
            <a:endParaRPr lang="en-US" sz="9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BBDE53B-76AF-4EC2-2DCE-67D96873D667}"/>
              </a:ext>
            </a:extLst>
          </p:cNvPr>
          <p:cNvSpPr txBox="1"/>
          <p:nvPr/>
        </p:nvSpPr>
        <p:spPr>
          <a:xfrm>
            <a:off x="5186954" y="2419126"/>
            <a:ext cx="3263872" cy="490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indent="0">
              <a:buNone/>
              <a:defRPr sz="1100">
                <a:solidFill>
                  <a:schemeClr val="bg1">
                    <a:lumMod val="65000"/>
                  </a:schemeClr>
                </a:solidFill>
                <a:latin typeface="+mn-lt"/>
                <a:ea typeface="Roboto"/>
                <a:cs typeface="Open Sans" pitchFamily="2" charset="0"/>
              </a:defRPr>
            </a:lvl1pPr>
          </a:lstStyle>
          <a:p>
            <a:r>
              <a:rPr lang="pt-BR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Nostrum quis exercitationem ullam corporis suscipit nisi ut  laboriosam, consequatur</a:t>
            </a:r>
            <a:endParaRPr lang="en-US" sz="900" dirty="0">
              <a:solidFill>
                <a:schemeClr val="bg1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B53C2BC-EC91-6E07-2603-B837D627DCAC}"/>
              </a:ext>
            </a:extLst>
          </p:cNvPr>
          <p:cNvGrpSpPr/>
          <p:nvPr/>
        </p:nvGrpSpPr>
        <p:grpSpPr>
          <a:xfrm>
            <a:off x="1065864" y="1510094"/>
            <a:ext cx="2189826" cy="2124455"/>
            <a:chOff x="1065864" y="1510094"/>
            <a:chExt cx="2189826" cy="2124455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B5A4137-1048-FA73-7607-6FD933D771C0}"/>
                </a:ext>
              </a:extLst>
            </p:cNvPr>
            <p:cNvSpPr/>
            <p:nvPr/>
          </p:nvSpPr>
          <p:spPr>
            <a:xfrm>
              <a:off x="1098550" y="1510094"/>
              <a:ext cx="2124456" cy="2124455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>
              <a:solidFill>
                <a:schemeClr val="bg1">
                  <a:alpha val="52000"/>
                </a:schemeClr>
              </a:solidFill>
            </a:ln>
            <a:effectLst>
              <a:innerShdw blurRad="63500" dist="254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1EEAAC6-8170-C511-A431-A04F3B9D11C0}"/>
                </a:ext>
              </a:extLst>
            </p:cNvPr>
            <p:cNvSpPr/>
            <p:nvPr/>
          </p:nvSpPr>
          <p:spPr>
            <a:xfrm>
              <a:off x="1202118" y="1613662"/>
              <a:ext cx="1917320" cy="1917320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240C3C25-FE51-97B8-39FE-905AD09210B0}"/>
                </a:ext>
              </a:extLst>
            </p:cNvPr>
            <p:cNvSpPr txBox="1"/>
            <p:nvPr/>
          </p:nvSpPr>
          <p:spPr>
            <a:xfrm>
              <a:off x="1065864" y="2185210"/>
              <a:ext cx="2189826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AGENDA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1200" b="1" spc="6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TEMPLATE</a:t>
              </a:r>
              <a:endParaRPr lang="en-IN" sz="1800" b="1" spc="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Kanit" pitchFamily="2" charset="-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6698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83FD749-516E-BDAF-AD57-8041E3A7E9F5}"/>
              </a:ext>
            </a:extLst>
          </p:cNvPr>
          <p:cNvSpPr/>
          <p:nvPr/>
        </p:nvSpPr>
        <p:spPr>
          <a:xfrm>
            <a:off x="2154762" y="1029430"/>
            <a:ext cx="1549241" cy="3098482"/>
          </a:xfrm>
          <a:custGeom>
            <a:avLst/>
            <a:gdLst>
              <a:gd name="connsiteX0" fmla="*/ 0 w 1549241"/>
              <a:gd name="connsiteY0" fmla="*/ 0 h 3098482"/>
              <a:gd name="connsiteX1" fmla="*/ 1549241 w 1549241"/>
              <a:gd name="connsiteY1" fmla="*/ 1549241 h 3098482"/>
              <a:gd name="connsiteX2" fmla="*/ 0 w 1549241"/>
              <a:gd name="connsiteY2" fmla="*/ 3098482 h 309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9241" h="3098482">
                <a:moveTo>
                  <a:pt x="0" y="0"/>
                </a:moveTo>
                <a:cubicBezTo>
                  <a:pt x="855631" y="0"/>
                  <a:pt x="1549241" y="693611"/>
                  <a:pt x="1549241" y="1549241"/>
                </a:cubicBezTo>
                <a:cubicBezTo>
                  <a:pt x="1549241" y="2404872"/>
                  <a:pt x="855631" y="3098482"/>
                  <a:pt x="0" y="3098482"/>
                </a:cubicBezTo>
              </a:path>
            </a:pathLst>
          </a:custGeom>
          <a:noFill/>
          <a:ln w="9525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4A8DF68-6277-76DA-6E3A-A3289F9C5E7E}"/>
              </a:ext>
            </a:extLst>
          </p:cNvPr>
          <p:cNvSpPr/>
          <p:nvPr/>
        </p:nvSpPr>
        <p:spPr>
          <a:xfrm>
            <a:off x="2061608" y="936276"/>
            <a:ext cx="186309" cy="186309"/>
          </a:xfrm>
          <a:custGeom>
            <a:avLst/>
            <a:gdLst>
              <a:gd name="connsiteX0" fmla="*/ 186309 w 186309"/>
              <a:gd name="connsiteY0" fmla="*/ 93155 h 186309"/>
              <a:gd name="connsiteX1" fmla="*/ 93155 w 186309"/>
              <a:gd name="connsiteY1" fmla="*/ 186309 h 186309"/>
              <a:gd name="connsiteX2" fmla="*/ 0 w 186309"/>
              <a:gd name="connsiteY2" fmla="*/ 93155 h 186309"/>
              <a:gd name="connsiteX3" fmla="*/ 93155 w 186309"/>
              <a:gd name="connsiteY3" fmla="*/ 0 h 186309"/>
              <a:gd name="connsiteX4" fmla="*/ 186309 w 186309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740AC6D-5EFF-373D-08DD-44FFD34B2D4B}"/>
              </a:ext>
            </a:extLst>
          </p:cNvPr>
          <p:cNvSpPr/>
          <p:nvPr/>
        </p:nvSpPr>
        <p:spPr>
          <a:xfrm>
            <a:off x="2060846" y="4032377"/>
            <a:ext cx="186309" cy="186308"/>
          </a:xfrm>
          <a:custGeom>
            <a:avLst/>
            <a:gdLst>
              <a:gd name="connsiteX0" fmla="*/ 186309 w 186309"/>
              <a:gd name="connsiteY0" fmla="*/ 93154 h 186308"/>
              <a:gd name="connsiteX1" fmla="*/ 93155 w 186309"/>
              <a:gd name="connsiteY1" fmla="*/ 186309 h 186308"/>
              <a:gd name="connsiteX2" fmla="*/ 0 w 186309"/>
              <a:gd name="connsiteY2" fmla="*/ 93154 h 186308"/>
              <a:gd name="connsiteX3" fmla="*/ 93155 w 186309"/>
              <a:gd name="connsiteY3" fmla="*/ 0 h 186308"/>
              <a:gd name="connsiteX4" fmla="*/ 186309 w 186309"/>
              <a:gd name="connsiteY4" fmla="*/ 93154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304AD89-EAA8-55AF-CFB4-C372B245EA82}"/>
              </a:ext>
            </a:extLst>
          </p:cNvPr>
          <p:cNvGrpSpPr/>
          <p:nvPr/>
        </p:nvGrpSpPr>
        <p:grpSpPr>
          <a:xfrm>
            <a:off x="1065864" y="1510094"/>
            <a:ext cx="2189826" cy="2124455"/>
            <a:chOff x="1065864" y="1510094"/>
            <a:chExt cx="2189826" cy="2124455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16A0170-48B3-8AE1-AC43-D57615B61D12}"/>
                </a:ext>
              </a:extLst>
            </p:cNvPr>
            <p:cNvSpPr/>
            <p:nvPr/>
          </p:nvSpPr>
          <p:spPr>
            <a:xfrm>
              <a:off x="1098550" y="1510094"/>
              <a:ext cx="2124456" cy="2124455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>
              <a:solidFill>
                <a:schemeClr val="bg1">
                  <a:alpha val="52000"/>
                </a:schemeClr>
              </a:solidFill>
            </a:ln>
            <a:effectLst>
              <a:innerShdw blurRad="63500" dist="254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B76555-EAA6-4572-EE5C-7F61AE7A992A}"/>
                </a:ext>
              </a:extLst>
            </p:cNvPr>
            <p:cNvSpPr/>
            <p:nvPr/>
          </p:nvSpPr>
          <p:spPr>
            <a:xfrm>
              <a:off x="1202118" y="1613662"/>
              <a:ext cx="1917320" cy="1917320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75D61A3-C59A-8D4C-46E4-8DD208E3A867}"/>
                </a:ext>
              </a:extLst>
            </p:cNvPr>
            <p:cNvSpPr txBox="1"/>
            <p:nvPr/>
          </p:nvSpPr>
          <p:spPr>
            <a:xfrm>
              <a:off x="1065864" y="2185210"/>
              <a:ext cx="2189826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AGENDA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1200" b="1" spc="6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TEMPLATE</a:t>
              </a:r>
              <a:endParaRPr lang="en-IN" sz="1800" b="1" spc="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Kanit" pitchFamily="2" charset="-34"/>
              </a:endParaRPr>
            </a:p>
          </p:txBody>
        </p:sp>
      </p:grp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430827F3-0A66-DC99-9A92-2618875262B6}"/>
              </a:ext>
            </a:extLst>
          </p:cNvPr>
          <p:cNvGrpSpPr/>
          <p:nvPr/>
        </p:nvGrpSpPr>
        <p:grpSpPr>
          <a:xfrm>
            <a:off x="3010379" y="1150454"/>
            <a:ext cx="846808" cy="168817"/>
            <a:chOff x="3364423" y="1464859"/>
            <a:chExt cx="846808" cy="168817"/>
          </a:xfrm>
        </p:grpSpPr>
        <p:cxnSp>
          <p:nvCxnSpPr>
            <p:cNvPr id="134" name="Straight Connector 133">
              <a:extLst>
                <a:ext uri="{FF2B5EF4-FFF2-40B4-BE49-F238E27FC236}">
                  <a16:creationId xmlns:a16="http://schemas.microsoft.com/office/drawing/2014/main" id="{4371FDC8-02A5-0F63-781A-286CCA46A9D3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4423" y="1464859"/>
              <a:ext cx="137351" cy="168817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Straight Connector 134">
              <a:extLst>
                <a:ext uri="{FF2B5EF4-FFF2-40B4-BE49-F238E27FC236}">
                  <a16:creationId xmlns:a16="http://schemas.microsoft.com/office/drawing/2014/main" id="{77916463-C25A-76E0-C83D-F17392096469}"/>
                </a:ext>
              </a:extLst>
            </p:cNvPr>
            <p:cNvCxnSpPr>
              <a:cxnSpLocks/>
            </p:cNvCxnSpPr>
            <p:nvPr/>
          </p:nvCxnSpPr>
          <p:spPr>
            <a:xfrm>
              <a:off x="3500620" y="1465674"/>
              <a:ext cx="710611" cy="5938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55CD1FD-872F-BA88-D641-89D5AEC68230}"/>
              </a:ext>
            </a:extLst>
          </p:cNvPr>
          <p:cNvSpPr/>
          <p:nvPr/>
        </p:nvSpPr>
        <p:spPr>
          <a:xfrm>
            <a:off x="2918763" y="1205848"/>
            <a:ext cx="186309" cy="186309"/>
          </a:xfrm>
          <a:custGeom>
            <a:avLst/>
            <a:gdLst>
              <a:gd name="connsiteX0" fmla="*/ 186309 w 186309"/>
              <a:gd name="connsiteY0" fmla="*/ 93154 h 186309"/>
              <a:gd name="connsiteX1" fmla="*/ 93155 w 186309"/>
              <a:gd name="connsiteY1" fmla="*/ 186309 h 186309"/>
              <a:gd name="connsiteX2" fmla="*/ 0 w 186309"/>
              <a:gd name="connsiteY2" fmla="*/ 93154 h 186309"/>
              <a:gd name="connsiteX3" fmla="*/ 93155 w 186309"/>
              <a:gd name="connsiteY3" fmla="*/ 0 h 186309"/>
              <a:gd name="connsiteX4" fmla="*/ 186309 w 186309"/>
              <a:gd name="connsiteY4" fmla="*/ 93154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29A22504-33DC-6B9C-F4ED-F30A72EA899D}"/>
              </a:ext>
            </a:extLst>
          </p:cNvPr>
          <p:cNvCxnSpPr>
            <a:cxnSpLocks/>
          </p:cNvCxnSpPr>
          <p:nvPr/>
        </p:nvCxnSpPr>
        <p:spPr>
          <a:xfrm rot="21540000">
            <a:off x="3643646" y="2114878"/>
            <a:ext cx="710611" cy="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BE07E64-BF6D-10F0-90D2-345E90B2F61C}"/>
              </a:ext>
            </a:extLst>
          </p:cNvPr>
          <p:cNvSpPr/>
          <p:nvPr/>
        </p:nvSpPr>
        <p:spPr>
          <a:xfrm>
            <a:off x="3551117" y="2041981"/>
            <a:ext cx="186308" cy="186309"/>
          </a:xfrm>
          <a:custGeom>
            <a:avLst/>
            <a:gdLst>
              <a:gd name="connsiteX0" fmla="*/ 186309 w 186308"/>
              <a:gd name="connsiteY0" fmla="*/ 93155 h 186309"/>
              <a:gd name="connsiteX1" fmla="*/ 93155 w 186308"/>
              <a:gd name="connsiteY1" fmla="*/ 186309 h 186309"/>
              <a:gd name="connsiteX2" fmla="*/ 0 w 186308"/>
              <a:gd name="connsiteY2" fmla="*/ 93155 h 186309"/>
              <a:gd name="connsiteX3" fmla="*/ 93155 w 186308"/>
              <a:gd name="connsiteY3" fmla="*/ 0 h 186309"/>
              <a:gd name="connsiteX4" fmla="*/ 186309 w 186308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8" h="186309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3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85578CD6-F05E-4D48-5A3A-FF229D0E4E04}"/>
              </a:ext>
            </a:extLst>
          </p:cNvPr>
          <p:cNvCxnSpPr>
            <a:cxnSpLocks/>
          </p:cNvCxnSpPr>
          <p:nvPr/>
        </p:nvCxnSpPr>
        <p:spPr>
          <a:xfrm rot="60000" flipV="1">
            <a:off x="3644217" y="3024416"/>
            <a:ext cx="710611" cy="0"/>
          </a:xfrm>
          <a:prstGeom prst="line">
            <a:avLst/>
          </a:prstGeom>
          <a:ln w="6350">
            <a:solidFill>
              <a:schemeClr val="tx1">
                <a:lumMod val="75000"/>
                <a:lumOff val="25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86B114F-E16F-3AE7-853B-BB3AF3768E18}"/>
              </a:ext>
            </a:extLst>
          </p:cNvPr>
          <p:cNvSpPr/>
          <p:nvPr/>
        </p:nvSpPr>
        <p:spPr>
          <a:xfrm>
            <a:off x="3551117" y="2946122"/>
            <a:ext cx="186308" cy="186309"/>
          </a:xfrm>
          <a:custGeom>
            <a:avLst/>
            <a:gdLst>
              <a:gd name="connsiteX0" fmla="*/ 186309 w 186308"/>
              <a:gd name="connsiteY0" fmla="*/ 93154 h 186309"/>
              <a:gd name="connsiteX1" fmla="*/ 93155 w 186308"/>
              <a:gd name="connsiteY1" fmla="*/ 186309 h 186309"/>
              <a:gd name="connsiteX2" fmla="*/ 0 w 186308"/>
              <a:gd name="connsiteY2" fmla="*/ 93154 h 186309"/>
              <a:gd name="connsiteX3" fmla="*/ 93155 w 186308"/>
              <a:gd name="connsiteY3" fmla="*/ 0 h 186309"/>
              <a:gd name="connsiteX4" fmla="*/ 186309 w 186308"/>
              <a:gd name="connsiteY4" fmla="*/ 93154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8" h="186309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accent4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78227540-981B-5EF6-CCA7-41996FB5C246}"/>
              </a:ext>
            </a:extLst>
          </p:cNvPr>
          <p:cNvGrpSpPr/>
          <p:nvPr/>
        </p:nvGrpSpPr>
        <p:grpSpPr>
          <a:xfrm flipV="1">
            <a:off x="3011903" y="3820022"/>
            <a:ext cx="846808" cy="168817"/>
            <a:chOff x="3364423" y="1464859"/>
            <a:chExt cx="846808" cy="168817"/>
          </a:xfrm>
        </p:grpSpPr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B856048D-C532-F28B-CD0B-C35A7945D62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64423" y="1464859"/>
              <a:ext cx="137351" cy="168817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FF04F6B6-CD90-603A-94EC-14BF2E60E45B}"/>
                </a:ext>
              </a:extLst>
            </p:cNvPr>
            <p:cNvCxnSpPr>
              <a:cxnSpLocks/>
            </p:cNvCxnSpPr>
            <p:nvPr/>
          </p:nvCxnSpPr>
          <p:spPr>
            <a:xfrm>
              <a:off x="3500620" y="1465674"/>
              <a:ext cx="710611" cy="5938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DE8D86B-262E-1321-B73D-46180DEF19B5}"/>
              </a:ext>
            </a:extLst>
          </p:cNvPr>
          <p:cNvSpPr/>
          <p:nvPr/>
        </p:nvSpPr>
        <p:spPr>
          <a:xfrm>
            <a:off x="2918763" y="3781777"/>
            <a:ext cx="186309" cy="186308"/>
          </a:xfrm>
          <a:custGeom>
            <a:avLst/>
            <a:gdLst>
              <a:gd name="connsiteX0" fmla="*/ 186309 w 186309"/>
              <a:gd name="connsiteY0" fmla="*/ 93155 h 186308"/>
              <a:gd name="connsiteX1" fmla="*/ 93155 w 186309"/>
              <a:gd name="connsiteY1" fmla="*/ 186309 h 186308"/>
              <a:gd name="connsiteX2" fmla="*/ 0 w 186309"/>
              <a:gd name="connsiteY2" fmla="*/ 93155 h 186308"/>
              <a:gd name="connsiteX3" fmla="*/ 93155 w 186309"/>
              <a:gd name="connsiteY3" fmla="*/ 0 h 186308"/>
              <a:gd name="connsiteX4" fmla="*/ 186309 w 186309"/>
              <a:gd name="connsiteY4" fmla="*/ 93155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5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B3C6F2B9-F5DA-A9D5-D626-C9B7DEE76E6F}"/>
              </a:ext>
            </a:extLst>
          </p:cNvPr>
          <p:cNvGrpSpPr/>
          <p:nvPr/>
        </p:nvGrpSpPr>
        <p:grpSpPr>
          <a:xfrm>
            <a:off x="3869073" y="833176"/>
            <a:ext cx="3945603" cy="634555"/>
            <a:chOff x="3869073" y="875539"/>
            <a:chExt cx="3945603" cy="63455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E0BE8F23-D3BB-43F6-D131-07640186984F}"/>
                </a:ext>
              </a:extLst>
            </p:cNvPr>
            <p:cNvGrpSpPr/>
            <p:nvPr/>
          </p:nvGrpSpPr>
          <p:grpSpPr>
            <a:xfrm>
              <a:off x="3869073" y="875539"/>
              <a:ext cx="3945603" cy="608424"/>
              <a:chOff x="3797300" y="666963"/>
              <a:chExt cx="3945603" cy="608424"/>
            </a:xfrm>
          </p:grpSpPr>
          <p:sp>
            <p:nvSpPr>
              <p:cNvPr id="8" name="Freeform: Shape 7">
                <a:extLst>
                  <a:ext uri="{FF2B5EF4-FFF2-40B4-BE49-F238E27FC236}">
                    <a16:creationId xmlns:a16="http://schemas.microsoft.com/office/drawing/2014/main" id="{013189DE-AFEC-0D36-5B61-1F2F0DCBCD9C}"/>
                  </a:ext>
                </a:extLst>
              </p:cNvPr>
              <p:cNvSpPr/>
              <p:nvPr/>
            </p:nvSpPr>
            <p:spPr>
              <a:xfrm>
                <a:off x="3861656" y="750548"/>
                <a:ext cx="3881247" cy="516540"/>
              </a:xfrm>
              <a:custGeom>
                <a:avLst/>
                <a:gdLst>
                  <a:gd name="connsiteX0" fmla="*/ 3622929 w 3881247"/>
                  <a:gd name="connsiteY0" fmla="*/ 0 h 516540"/>
                  <a:gd name="connsiteX1" fmla="*/ 3881247 w 3881247"/>
                  <a:gd name="connsiteY1" fmla="*/ 258318 h 516540"/>
                  <a:gd name="connsiteX2" fmla="*/ 3881247 w 3881247"/>
                  <a:gd name="connsiteY2" fmla="*/ 258223 h 516540"/>
                  <a:gd name="connsiteX3" fmla="*/ 3622929 w 3881247"/>
                  <a:gd name="connsiteY3" fmla="*/ 516541 h 516540"/>
                  <a:gd name="connsiteX4" fmla="*/ 258318 w 3881247"/>
                  <a:gd name="connsiteY4" fmla="*/ 516541 h 516540"/>
                  <a:gd name="connsiteX5" fmla="*/ 0 w 3881247"/>
                  <a:gd name="connsiteY5" fmla="*/ 258223 h 516540"/>
                  <a:gd name="connsiteX6" fmla="*/ 0 w 3881247"/>
                  <a:gd name="connsiteY6" fmla="*/ 258318 h 516540"/>
                  <a:gd name="connsiteX7" fmla="*/ 258318 w 3881247"/>
                  <a:gd name="connsiteY7" fmla="*/ 0 h 51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1247" h="516540">
                    <a:moveTo>
                      <a:pt x="3622929" y="0"/>
                    </a:moveTo>
                    <a:cubicBezTo>
                      <a:pt x="3765594" y="0"/>
                      <a:pt x="3881247" y="115653"/>
                      <a:pt x="3881247" y="258318"/>
                    </a:cubicBezTo>
                    <a:lnTo>
                      <a:pt x="3881247" y="258223"/>
                    </a:lnTo>
                    <a:cubicBezTo>
                      <a:pt x="3881247" y="400888"/>
                      <a:pt x="3765594" y="516541"/>
                      <a:pt x="3622929" y="516541"/>
                    </a:cubicBezTo>
                    <a:lnTo>
                      <a:pt x="258318" y="516541"/>
                    </a:lnTo>
                    <a:cubicBezTo>
                      <a:pt x="115653" y="516541"/>
                      <a:pt x="0" y="400888"/>
                      <a:pt x="0" y="258223"/>
                    </a:cubicBezTo>
                    <a:lnTo>
                      <a:pt x="0" y="258318"/>
                    </a:lnTo>
                    <a:cubicBezTo>
                      <a:pt x="0" y="115653"/>
                      <a:pt x="115653" y="0"/>
                      <a:pt x="25831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  <a:alpha val="42000"/>
                </a:schemeClr>
              </a:solidFill>
              <a:ln w="9525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9" name="Rectangle: Rounded Corners 8">
                <a:extLst>
                  <a:ext uri="{FF2B5EF4-FFF2-40B4-BE49-F238E27FC236}">
                    <a16:creationId xmlns:a16="http://schemas.microsoft.com/office/drawing/2014/main" id="{AA980556-6407-1417-F50D-472D33AFF065}"/>
                  </a:ext>
                </a:extLst>
              </p:cNvPr>
              <p:cNvSpPr/>
              <p:nvPr/>
            </p:nvSpPr>
            <p:spPr>
              <a:xfrm>
                <a:off x="4054156" y="711876"/>
                <a:ext cx="1116000" cy="902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15875" cap="flat">
                <a:solidFill>
                  <a:schemeClr val="bg1">
                    <a:alpha val="48000"/>
                  </a:schemeClr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57EC98CA-2A6C-627D-C20D-7B59A57E6133}"/>
                  </a:ext>
                </a:extLst>
              </p:cNvPr>
              <p:cNvGrpSpPr/>
              <p:nvPr/>
            </p:nvGrpSpPr>
            <p:grpSpPr>
              <a:xfrm>
                <a:off x="3797300" y="666963"/>
                <a:ext cx="608424" cy="608424"/>
                <a:chOff x="3797300" y="666963"/>
                <a:chExt cx="608424" cy="608424"/>
              </a:xfrm>
            </p:grpSpPr>
            <p:sp>
              <p:nvSpPr>
                <p:cNvPr id="11" name="Oval 10">
                  <a:extLst>
                    <a:ext uri="{FF2B5EF4-FFF2-40B4-BE49-F238E27FC236}">
                      <a16:creationId xmlns:a16="http://schemas.microsoft.com/office/drawing/2014/main" id="{5BC61D0D-88E1-5945-A32D-1E5E8347EB0C}"/>
                    </a:ext>
                  </a:extLst>
                </p:cNvPr>
                <p:cNvSpPr/>
                <p:nvPr/>
              </p:nvSpPr>
              <p:spPr>
                <a:xfrm>
                  <a:off x="3797300" y="666963"/>
                  <a:ext cx="608424" cy="608424"/>
                </a:xfrm>
                <a:prstGeom prst="ellipse">
                  <a:avLst/>
                </a:prstGeom>
                <a:solidFill>
                  <a:schemeClr val="accent2"/>
                </a:solidFill>
                <a:ln w="12700">
                  <a:solidFill>
                    <a:schemeClr val="bg1">
                      <a:alpha val="52000"/>
                    </a:schemeClr>
                  </a:solidFill>
                </a:ln>
                <a:effectLst>
                  <a:innerShdw blurRad="63500" dist="25400" dir="162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12" name="Oval 11">
                  <a:extLst>
                    <a:ext uri="{FF2B5EF4-FFF2-40B4-BE49-F238E27FC236}">
                      <a16:creationId xmlns:a16="http://schemas.microsoft.com/office/drawing/2014/main" id="{1503F001-BF58-2AB0-CD23-CE58312257DB}"/>
                    </a:ext>
                  </a:extLst>
                </p:cNvPr>
                <p:cNvSpPr/>
                <p:nvPr/>
              </p:nvSpPr>
              <p:spPr>
                <a:xfrm>
                  <a:off x="3865767" y="735431"/>
                  <a:ext cx="471489" cy="471489"/>
                </a:xfrm>
                <a:prstGeom prst="ellipse">
                  <a:avLst/>
                </a:prstGeom>
                <a:gradFill>
                  <a:gsLst>
                    <a:gs pos="68000">
                      <a:schemeClr val="bg1"/>
                    </a:gs>
                    <a:gs pos="9000">
                      <a:schemeClr val="bg1">
                        <a:lumMod val="78000"/>
                      </a:schemeClr>
                    </a:gs>
                  </a:gsLst>
                  <a:lin ang="2700000" scaled="1"/>
                </a:gradFill>
                <a:ln w="15875">
                  <a:solidFill>
                    <a:schemeClr val="bg1">
                      <a:alpha val="42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1</a:t>
                  </a:r>
                </a:p>
              </p:txBody>
            </p:sp>
          </p:grpSp>
        </p:grp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984A085E-E107-C248-B8A3-45AE44778DB2}"/>
                </a:ext>
              </a:extLst>
            </p:cNvPr>
            <p:cNvSpPr txBox="1"/>
            <p:nvPr/>
          </p:nvSpPr>
          <p:spPr>
            <a:xfrm>
              <a:off x="4514954" y="1019955"/>
              <a:ext cx="3263872" cy="490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buNone/>
                <a:defRPr sz="1100">
                  <a:solidFill>
                    <a:schemeClr val="bg1">
                      <a:lumMod val="65000"/>
                    </a:schemeClr>
                  </a:solidFill>
                  <a:latin typeface="+mn-lt"/>
                  <a:ea typeface="Roboto"/>
                  <a:cs typeface="Open Sans" pitchFamily="2" charset="0"/>
                </a:defRPr>
              </a:lvl1pPr>
            </a:lstStyle>
            <a:p>
              <a:r>
                <a:rPr lang="pt-BR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Nostrum quis exercitationem ullam corporis suscipit nisi ut  laboriosam, consequatur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76AC4-68AF-64A3-6841-886BA134F480}"/>
              </a:ext>
            </a:extLst>
          </p:cNvPr>
          <p:cNvGrpSpPr/>
          <p:nvPr/>
        </p:nvGrpSpPr>
        <p:grpSpPr>
          <a:xfrm>
            <a:off x="4354203" y="1778246"/>
            <a:ext cx="3945603" cy="634555"/>
            <a:chOff x="3869073" y="875539"/>
            <a:chExt cx="3945603" cy="634555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FF2069CE-8CC4-2A11-94C3-304F54643A63}"/>
                </a:ext>
              </a:extLst>
            </p:cNvPr>
            <p:cNvGrpSpPr/>
            <p:nvPr/>
          </p:nvGrpSpPr>
          <p:grpSpPr>
            <a:xfrm>
              <a:off x="3869073" y="875539"/>
              <a:ext cx="3945603" cy="608424"/>
              <a:chOff x="3797300" y="666963"/>
              <a:chExt cx="3945603" cy="608424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5E9D96EA-833A-9B42-1B37-EC96B4786EE6}"/>
                  </a:ext>
                </a:extLst>
              </p:cNvPr>
              <p:cNvSpPr/>
              <p:nvPr/>
            </p:nvSpPr>
            <p:spPr>
              <a:xfrm>
                <a:off x="3861656" y="750548"/>
                <a:ext cx="3881247" cy="516540"/>
              </a:xfrm>
              <a:custGeom>
                <a:avLst/>
                <a:gdLst>
                  <a:gd name="connsiteX0" fmla="*/ 3622929 w 3881247"/>
                  <a:gd name="connsiteY0" fmla="*/ 0 h 516540"/>
                  <a:gd name="connsiteX1" fmla="*/ 3881247 w 3881247"/>
                  <a:gd name="connsiteY1" fmla="*/ 258318 h 516540"/>
                  <a:gd name="connsiteX2" fmla="*/ 3881247 w 3881247"/>
                  <a:gd name="connsiteY2" fmla="*/ 258223 h 516540"/>
                  <a:gd name="connsiteX3" fmla="*/ 3622929 w 3881247"/>
                  <a:gd name="connsiteY3" fmla="*/ 516541 h 516540"/>
                  <a:gd name="connsiteX4" fmla="*/ 258318 w 3881247"/>
                  <a:gd name="connsiteY4" fmla="*/ 516541 h 516540"/>
                  <a:gd name="connsiteX5" fmla="*/ 0 w 3881247"/>
                  <a:gd name="connsiteY5" fmla="*/ 258223 h 516540"/>
                  <a:gd name="connsiteX6" fmla="*/ 0 w 3881247"/>
                  <a:gd name="connsiteY6" fmla="*/ 258318 h 516540"/>
                  <a:gd name="connsiteX7" fmla="*/ 258318 w 3881247"/>
                  <a:gd name="connsiteY7" fmla="*/ 0 h 51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1247" h="516540">
                    <a:moveTo>
                      <a:pt x="3622929" y="0"/>
                    </a:moveTo>
                    <a:cubicBezTo>
                      <a:pt x="3765594" y="0"/>
                      <a:pt x="3881247" y="115653"/>
                      <a:pt x="3881247" y="258318"/>
                    </a:cubicBezTo>
                    <a:lnTo>
                      <a:pt x="3881247" y="258223"/>
                    </a:lnTo>
                    <a:cubicBezTo>
                      <a:pt x="3881247" y="400888"/>
                      <a:pt x="3765594" y="516541"/>
                      <a:pt x="3622929" y="516541"/>
                    </a:cubicBezTo>
                    <a:lnTo>
                      <a:pt x="258318" y="516541"/>
                    </a:lnTo>
                    <a:cubicBezTo>
                      <a:pt x="115653" y="516541"/>
                      <a:pt x="0" y="400888"/>
                      <a:pt x="0" y="258223"/>
                    </a:cubicBezTo>
                    <a:lnTo>
                      <a:pt x="0" y="258318"/>
                    </a:lnTo>
                    <a:cubicBezTo>
                      <a:pt x="0" y="115653"/>
                      <a:pt x="115653" y="0"/>
                      <a:pt x="25831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  <a:alpha val="42000"/>
                </a:schemeClr>
              </a:solidFill>
              <a:ln w="9525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30" name="Rectangle: Rounded Corners 29">
                <a:extLst>
                  <a:ext uri="{FF2B5EF4-FFF2-40B4-BE49-F238E27FC236}">
                    <a16:creationId xmlns:a16="http://schemas.microsoft.com/office/drawing/2014/main" id="{808EF92F-40B5-DBFD-755F-0065292BB511}"/>
                  </a:ext>
                </a:extLst>
              </p:cNvPr>
              <p:cNvSpPr/>
              <p:nvPr/>
            </p:nvSpPr>
            <p:spPr>
              <a:xfrm>
                <a:off x="4054156" y="711876"/>
                <a:ext cx="1116000" cy="90202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 w="15875" cap="flat">
                <a:solidFill>
                  <a:schemeClr val="bg1">
                    <a:alpha val="48000"/>
                  </a:schemeClr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2C40CA31-14D7-CBAB-868F-16A3142AA76D}"/>
                  </a:ext>
                </a:extLst>
              </p:cNvPr>
              <p:cNvGrpSpPr/>
              <p:nvPr/>
            </p:nvGrpSpPr>
            <p:grpSpPr>
              <a:xfrm>
                <a:off x="3797300" y="666963"/>
                <a:ext cx="608424" cy="608424"/>
                <a:chOff x="3797300" y="666963"/>
                <a:chExt cx="608424" cy="608424"/>
              </a:xfrm>
            </p:grpSpPr>
            <p:sp>
              <p:nvSpPr>
                <p:cNvPr id="32" name="Oval 31">
                  <a:extLst>
                    <a:ext uri="{FF2B5EF4-FFF2-40B4-BE49-F238E27FC236}">
                      <a16:creationId xmlns:a16="http://schemas.microsoft.com/office/drawing/2014/main" id="{14599CCD-577F-FB9B-3212-87C5940A3EC8}"/>
                    </a:ext>
                  </a:extLst>
                </p:cNvPr>
                <p:cNvSpPr/>
                <p:nvPr/>
              </p:nvSpPr>
              <p:spPr>
                <a:xfrm>
                  <a:off x="3797300" y="666963"/>
                  <a:ext cx="608424" cy="608424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bg1">
                      <a:alpha val="52000"/>
                    </a:schemeClr>
                  </a:solidFill>
                </a:ln>
                <a:effectLst>
                  <a:innerShdw blurRad="63500" dist="25400" dir="162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33" name="Oval 32">
                  <a:extLst>
                    <a:ext uri="{FF2B5EF4-FFF2-40B4-BE49-F238E27FC236}">
                      <a16:creationId xmlns:a16="http://schemas.microsoft.com/office/drawing/2014/main" id="{EEA9BEB8-78E1-A48E-7D1D-D23F1CC0993D}"/>
                    </a:ext>
                  </a:extLst>
                </p:cNvPr>
                <p:cNvSpPr/>
                <p:nvPr/>
              </p:nvSpPr>
              <p:spPr>
                <a:xfrm>
                  <a:off x="3865767" y="735431"/>
                  <a:ext cx="471489" cy="471489"/>
                </a:xfrm>
                <a:prstGeom prst="ellipse">
                  <a:avLst/>
                </a:prstGeom>
                <a:gradFill>
                  <a:gsLst>
                    <a:gs pos="68000">
                      <a:schemeClr val="bg1"/>
                    </a:gs>
                    <a:gs pos="9000">
                      <a:schemeClr val="bg1">
                        <a:lumMod val="78000"/>
                      </a:schemeClr>
                    </a:gs>
                  </a:gsLst>
                  <a:lin ang="2700000" scaled="1"/>
                </a:gradFill>
                <a:ln w="15875">
                  <a:solidFill>
                    <a:schemeClr val="bg1">
                      <a:alpha val="42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2</a:t>
                  </a:r>
                </a:p>
              </p:txBody>
            </p:sp>
          </p:grp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D2A631A-7524-7F0A-2ED7-CB9786F09828}"/>
                </a:ext>
              </a:extLst>
            </p:cNvPr>
            <p:cNvSpPr txBox="1"/>
            <p:nvPr/>
          </p:nvSpPr>
          <p:spPr>
            <a:xfrm>
              <a:off x="4514954" y="1019955"/>
              <a:ext cx="3263872" cy="490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buNone/>
                <a:defRPr sz="1100">
                  <a:solidFill>
                    <a:schemeClr val="bg1">
                      <a:lumMod val="65000"/>
                    </a:schemeClr>
                  </a:solidFill>
                  <a:latin typeface="+mn-lt"/>
                  <a:ea typeface="Roboto"/>
                  <a:cs typeface="Open Sans" pitchFamily="2" charset="0"/>
                </a:defRPr>
              </a:lvl1pPr>
            </a:lstStyle>
            <a:p>
              <a:r>
                <a:rPr lang="pt-BR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Nostrum quis exercitationem ullam corporis suscipit nisi ut  laboriosam, consequatur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E2FEA5C3-8C70-678D-4DAB-4B3EC2B899F2}"/>
              </a:ext>
            </a:extLst>
          </p:cNvPr>
          <p:cNvGrpSpPr/>
          <p:nvPr/>
        </p:nvGrpSpPr>
        <p:grpSpPr>
          <a:xfrm>
            <a:off x="4354203" y="2723316"/>
            <a:ext cx="3945603" cy="634555"/>
            <a:chOff x="3869073" y="875539"/>
            <a:chExt cx="3945603" cy="634555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E9B2DC5F-EB96-CE3C-158D-A8560561DD78}"/>
                </a:ext>
              </a:extLst>
            </p:cNvPr>
            <p:cNvGrpSpPr/>
            <p:nvPr/>
          </p:nvGrpSpPr>
          <p:grpSpPr>
            <a:xfrm>
              <a:off x="3869073" y="875539"/>
              <a:ext cx="3945603" cy="608424"/>
              <a:chOff x="3797300" y="666963"/>
              <a:chExt cx="3945603" cy="608424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8BF85C95-8734-5350-FA07-32F341AA9E01}"/>
                  </a:ext>
                </a:extLst>
              </p:cNvPr>
              <p:cNvSpPr/>
              <p:nvPr/>
            </p:nvSpPr>
            <p:spPr>
              <a:xfrm>
                <a:off x="3861656" y="750548"/>
                <a:ext cx="3881247" cy="516540"/>
              </a:xfrm>
              <a:custGeom>
                <a:avLst/>
                <a:gdLst>
                  <a:gd name="connsiteX0" fmla="*/ 3622929 w 3881247"/>
                  <a:gd name="connsiteY0" fmla="*/ 0 h 516540"/>
                  <a:gd name="connsiteX1" fmla="*/ 3881247 w 3881247"/>
                  <a:gd name="connsiteY1" fmla="*/ 258318 h 516540"/>
                  <a:gd name="connsiteX2" fmla="*/ 3881247 w 3881247"/>
                  <a:gd name="connsiteY2" fmla="*/ 258223 h 516540"/>
                  <a:gd name="connsiteX3" fmla="*/ 3622929 w 3881247"/>
                  <a:gd name="connsiteY3" fmla="*/ 516541 h 516540"/>
                  <a:gd name="connsiteX4" fmla="*/ 258318 w 3881247"/>
                  <a:gd name="connsiteY4" fmla="*/ 516541 h 516540"/>
                  <a:gd name="connsiteX5" fmla="*/ 0 w 3881247"/>
                  <a:gd name="connsiteY5" fmla="*/ 258223 h 516540"/>
                  <a:gd name="connsiteX6" fmla="*/ 0 w 3881247"/>
                  <a:gd name="connsiteY6" fmla="*/ 258318 h 516540"/>
                  <a:gd name="connsiteX7" fmla="*/ 258318 w 3881247"/>
                  <a:gd name="connsiteY7" fmla="*/ 0 h 51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1247" h="516540">
                    <a:moveTo>
                      <a:pt x="3622929" y="0"/>
                    </a:moveTo>
                    <a:cubicBezTo>
                      <a:pt x="3765594" y="0"/>
                      <a:pt x="3881247" y="115653"/>
                      <a:pt x="3881247" y="258318"/>
                    </a:cubicBezTo>
                    <a:lnTo>
                      <a:pt x="3881247" y="258223"/>
                    </a:lnTo>
                    <a:cubicBezTo>
                      <a:pt x="3881247" y="400888"/>
                      <a:pt x="3765594" y="516541"/>
                      <a:pt x="3622929" y="516541"/>
                    </a:cubicBezTo>
                    <a:lnTo>
                      <a:pt x="258318" y="516541"/>
                    </a:lnTo>
                    <a:cubicBezTo>
                      <a:pt x="115653" y="516541"/>
                      <a:pt x="0" y="400888"/>
                      <a:pt x="0" y="258223"/>
                    </a:cubicBezTo>
                    <a:lnTo>
                      <a:pt x="0" y="258318"/>
                    </a:lnTo>
                    <a:cubicBezTo>
                      <a:pt x="0" y="115653"/>
                      <a:pt x="115653" y="0"/>
                      <a:pt x="25831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  <a:alpha val="42000"/>
                </a:schemeClr>
              </a:solidFill>
              <a:ln w="9525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22D17C50-CA85-3AA2-8301-E16AF4221EFF}"/>
                  </a:ext>
                </a:extLst>
              </p:cNvPr>
              <p:cNvSpPr/>
              <p:nvPr/>
            </p:nvSpPr>
            <p:spPr>
              <a:xfrm>
                <a:off x="4054156" y="711876"/>
                <a:ext cx="1116000" cy="90202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875" cap="flat">
                <a:solidFill>
                  <a:schemeClr val="bg1">
                    <a:alpha val="48000"/>
                  </a:schemeClr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grpSp>
            <p:nvGrpSpPr>
              <p:cNvPr id="43" name="Group 42">
                <a:extLst>
                  <a:ext uri="{FF2B5EF4-FFF2-40B4-BE49-F238E27FC236}">
                    <a16:creationId xmlns:a16="http://schemas.microsoft.com/office/drawing/2014/main" id="{174E63F2-E8F9-049D-9615-23254FDFE9C8}"/>
                  </a:ext>
                </a:extLst>
              </p:cNvPr>
              <p:cNvGrpSpPr/>
              <p:nvPr/>
            </p:nvGrpSpPr>
            <p:grpSpPr>
              <a:xfrm>
                <a:off x="3797300" y="666963"/>
                <a:ext cx="608424" cy="608424"/>
                <a:chOff x="3797300" y="666963"/>
                <a:chExt cx="608424" cy="608424"/>
              </a:xfrm>
            </p:grpSpPr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B11CB720-86C2-8240-B229-B8B3D29B7664}"/>
                    </a:ext>
                  </a:extLst>
                </p:cNvPr>
                <p:cNvSpPr/>
                <p:nvPr/>
              </p:nvSpPr>
              <p:spPr>
                <a:xfrm>
                  <a:off x="3797300" y="666963"/>
                  <a:ext cx="608424" cy="608424"/>
                </a:xfrm>
                <a:prstGeom prst="ellipse">
                  <a:avLst/>
                </a:prstGeom>
                <a:solidFill>
                  <a:schemeClr val="accent4"/>
                </a:solidFill>
                <a:ln w="12700">
                  <a:solidFill>
                    <a:schemeClr val="bg1">
                      <a:alpha val="52000"/>
                    </a:schemeClr>
                  </a:solidFill>
                </a:ln>
                <a:effectLst>
                  <a:innerShdw blurRad="63500" dist="25400" dir="162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C5ACC75B-0F4C-EA69-90CB-AD5658D9F923}"/>
                    </a:ext>
                  </a:extLst>
                </p:cNvPr>
                <p:cNvSpPr/>
                <p:nvPr/>
              </p:nvSpPr>
              <p:spPr>
                <a:xfrm>
                  <a:off x="3865767" y="735431"/>
                  <a:ext cx="471489" cy="471489"/>
                </a:xfrm>
                <a:prstGeom prst="ellipse">
                  <a:avLst/>
                </a:prstGeom>
                <a:gradFill>
                  <a:gsLst>
                    <a:gs pos="68000">
                      <a:schemeClr val="bg1"/>
                    </a:gs>
                    <a:gs pos="9000">
                      <a:schemeClr val="bg1">
                        <a:lumMod val="78000"/>
                      </a:schemeClr>
                    </a:gs>
                  </a:gsLst>
                  <a:lin ang="2700000" scaled="1"/>
                </a:gradFill>
                <a:ln w="15875">
                  <a:solidFill>
                    <a:schemeClr val="bg1">
                      <a:alpha val="42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3</a:t>
                  </a:r>
                </a:p>
              </p:txBody>
            </p:sp>
          </p:grp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1F640CB-ABF9-7386-BA0A-F2C534045D94}"/>
                </a:ext>
              </a:extLst>
            </p:cNvPr>
            <p:cNvSpPr txBox="1"/>
            <p:nvPr/>
          </p:nvSpPr>
          <p:spPr>
            <a:xfrm>
              <a:off x="4514954" y="1019955"/>
              <a:ext cx="3263872" cy="490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buNone/>
                <a:defRPr sz="1100">
                  <a:solidFill>
                    <a:schemeClr val="bg1">
                      <a:lumMod val="65000"/>
                    </a:schemeClr>
                  </a:solidFill>
                  <a:latin typeface="+mn-lt"/>
                  <a:ea typeface="Roboto"/>
                  <a:cs typeface="Open Sans" pitchFamily="2" charset="0"/>
                </a:defRPr>
              </a:lvl1pPr>
            </a:lstStyle>
            <a:p>
              <a:r>
                <a:rPr lang="pt-BR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Nostrum quis exercitationem ullam corporis suscipit nisi ut  laboriosam, consequatur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627749D-B61D-F7F9-1E59-0D945DA40C45}"/>
              </a:ext>
            </a:extLst>
          </p:cNvPr>
          <p:cNvGrpSpPr/>
          <p:nvPr/>
        </p:nvGrpSpPr>
        <p:grpSpPr>
          <a:xfrm>
            <a:off x="3869073" y="3668386"/>
            <a:ext cx="3945603" cy="634555"/>
            <a:chOff x="3869073" y="875539"/>
            <a:chExt cx="3945603" cy="634555"/>
          </a:xfrm>
        </p:grpSpPr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145082E9-B32A-9633-D324-EF2218AB667E}"/>
                </a:ext>
              </a:extLst>
            </p:cNvPr>
            <p:cNvGrpSpPr/>
            <p:nvPr/>
          </p:nvGrpSpPr>
          <p:grpSpPr>
            <a:xfrm>
              <a:off x="3869073" y="875539"/>
              <a:ext cx="3945603" cy="608424"/>
              <a:chOff x="3797300" y="666963"/>
              <a:chExt cx="3945603" cy="608424"/>
            </a:xfrm>
          </p:grpSpPr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FFD6EE9F-457C-ACB8-DFA7-4DB4CBE25251}"/>
                  </a:ext>
                </a:extLst>
              </p:cNvPr>
              <p:cNvSpPr/>
              <p:nvPr/>
            </p:nvSpPr>
            <p:spPr>
              <a:xfrm>
                <a:off x="3861656" y="750548"/>
                <a:ext cx="3881247" cy="516540"/>
              </a:xfrm>
              <a:custGeom>
                <a:avLst/>
                <a:gdLst>
                  <a:gd name="connsiteX0" fmla="*/ 3622929 w 3881247"/>
                  <a:gd name="connsiteY0" fmla="*/ 0 h 516540"/>
                  <a:gd name="connsiteX1" fmla="*/ 3881247 w 3881247"/>
                  <a:gd name="connsiteY1" fmla="*/ 258318 h 516540"/>
                  <a:gd name="connsiteX2" fmla="*/ 3881247 w 3881247"/>
                  <a:gd name="connsiteY2" fmla="*/ 258223 h 516540"/>
                  <a:gd name="connsiteX3" fmla="*/ 3622929 w 3881247"/>
                  <a:gd name="connsiteY3" fmla="*/ 516541 h 516540"/>
                  <a:gd name="connsiteX4" fmla="*/ 258318 w 3881247"/>
                  <a:gd name="connsiteY4" fmla="*/ 516541 h 516540"/>
                  <a:gd name="connsiteX5" fmla="*/ 0 w 3881247"/>
                  <a:gd name="connsiteY5" fmla="*/ 258223 h 516540"/>
                  <a:gd name="connsiteX6" fmla="*/ 0 w 3881247"/>
                  <a:gd name="connsiteY6" fmla="*/ 258318 h 516540"/>
                  <a:gd name="connsiteX7" fmla="*/ 258318 w 3881247"/>
                  <a:gd name="connsiteY7" fmla="*/ 0 h 51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1247" h="516540">
                    <a:moveTo>
                      <a:pt x="3622929" y="0"/>
                    </a:moveTo>
                    <a:cubicBezTo>
                      <a:pt x="3765594" y="0"/>
                      <a:pt x="3881247" y="115653"/>
                      <a:pt x="3881247" y="258318"/>
                    </a:cubicBezTo>
                    <a:lnTo>
                      <a:pt x="3881247" y="258223"/>
                    </a:lnTo>
                    <a:cubicBezTo>
                      <a:pt x="3881247" y="400888"/>
                      <a:pt x="3765594" y="516541"/>
                      <a:pt x="3622929" y="516541"/>
                    </a:cubicBezTo>
                    <a:lnTo>
                      <a:pt x="258318" y="516541"/>
                    </a:lnTo>
                    <a:cubicBezTo>
                      <a:pt x="115653" y="516541"/>
                      <a:pt x="0" y="400888"/>
                      <a:pt x="0" y="258223"/>
                    </a:cubicBezTo>
                    <a:lnTo>
                      <a:pt x="0" y="258318"/>
                    </a:lnTo>
                    <a:cubicBezTo>
                      <a:pt x="0" y="115653"/>
                      <a:pt x="115653" y="0"/>
                      <a:pt x="258318" y="0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  <a:alpha val="42000"/>
                </a:schemeClr>
              </a:solidFill>
              <a:ln w="9525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57" name="Rectangle: Rounded Corners 56">
                <a:extLst>
                  <a:ext uri="{FF2B5EF4-FFF2-40B4-BE49-F238E27FC236}">
                    <a16:creationId xmlns:a16="http://schemas.microsoft.com/office/drawing/2014/main" id="{EA8D9CD7-5DB4-4B3A-E68C-2EDD61AAB9D7}"/>
                  </a:ext>
                </a:extLst>
              </p:cNvPr>
              <p:cNvSpPr/>
              <p:nvPr/>
            </p:nvSpPr>
            <p:spPr>
              <a:xfrm>
                <a:off x="4054156" y="711876"/>
                <a:ext cx="1116000" cy="9020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 w="15875" cap="flat">
                <a:solidFill>
                  <a:schemeClr val="bg1">
                    <a:alpha val="48000"/>
                  </a:schemeClr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B76467E8-C355-CD89-9EB2-9C141E1CF250}"/>
                  </a:ext>
                </a:extLst>
              </p:cNvPr>
              <p:cNvGrpSpPr/>
              <p:nvPr/>
            </p:nvGrpSpPr>
            <p:grpSpPr>
              <a:xfrm>
                <a:off x="3797300" y="666963"/>
                <a:ext cx="608424" cy="608424"/>
                <a:chOff x="3797300" y="666963"/>
                <a:chExt cx="608424" cy="608424"/>
              </a:xfrm>
            </p:grpSpPr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8B15EB3C-B50E-63D2-02F6-5E1D7E87FFB0}"/>
                    </a:ext>
                  </a:extLst>
                </p:cNvPr>
                <p:cNvSpPr/>
                <p:nvPr/>
              </p:nvSpPr>
              <p:spPr>
                <a:xfrm>
                  <a:off x="3797300" y="666963"/>
                  <a:ext cx="608424" cy="608424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bg1">
                      <a:alpha val="52000"/>
                    </a:schemeClr>
                  </a:solidFill>
                </a:ln>
                <a:effectLst>
                  <a:innerShdw blurRad="63500" dist="25400" dir="162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47C8BC04-F129-F3CB-8236-6C98D62680AD}"/>
                    </a:ext>
                  </a:extLst>
                </p:cNvPr>
                <p:cNvSpPr/>
                <p:nvPr/>
              </p:nvSpPr>
              <p:spPr>
                <a:xfrm>
                  <a:off x="3865767" y="735431"/>
                  <a:ext cx="471489" cy="471489"/>
                </a:xfrm>
                <a:prstGeom prst="ellipse">
                  <a:avLst/>
                </a:prstGeom>
                <a:gradFill>
                  <a:gsLst>
                    <a:gs pos="68000">
                      <a:schemeClr val="bg1"/>
                    </a:gs>
                    <a:gs pos="9000">
                      <a:schemeClr val="bg1">
                        <a:lumMod val="78000"/>
                      </a:schemeClr>
                    </a:gs>
                  </a:gsLst>
                  <a:lin ang="2700000" scaled="1"/>
                </a:gradFill>
                <a:ln w="15875">
                  <a:solidFill>
                    <a:schemeClr val="bg1">
                      <a:alpha val="42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4</a:t>
                  </a:r>
                </a:p>
              </p:txBody>
            </p:sp>
          </p:grpSp>
        </p:grp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4B3672D-93F7-2415-127B-D70C5975A189}"/>
                </a:ext>
              </a:extLst>
            </p:cNvPr>
            <p:cNvSpPr txBox="1"/>
            <p:nvPr/>
          </p:nvSpPr>
          <p:spPr>
            <a:xfrm>
              <a:off x="4514954" y="1019955"/>
              <a:ext cx="3263872" cy="490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buNone/>
                <a:defRPr sz="1100">
                  <a:solidFill>
                    <a:schemeClr val="bg1">
                      <a:lumMod val="65000"/>
                    </a:schemeClr>
                  </a:solidFill>
                  <a:latin typeface="+mn-lt"/>
                  <a:ea typeface="Roboto"/>
                  <a:cs typeface="Open Sans" pitchFamily="2" charset="0"/>
                </a:defRPr>
              </a:lvl1pPr>
            </a:lstStyle>
            <a:p>
              <a:r>
                <a:rPr lang="pt-BR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Nostrum quis exercitationem ullam corporis suscipit nisi ut  laboriosam, consequatur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289316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7B2644E-32A0-E4DE-B3F7-70A6EA510112}"/>
              </a:ext>
            </a:extLst>
          </p:cNvPr>
          <p:cNvSpPr/>
          <p:nvPr/>
        </p:nvSpPr>
        <p:spPr>
          <a:xfrm>
            <a:off x="2160777" y="1023081"/>
            <a:ext cx="1549241" cy="3098482"/>
          </a:xfrm>
          <a:custGeom>
            <a:avLst/>
            <a:gdLst>
              <a:gd name="connsiteX0" fmla="*/ 0 w 1549241"/>
              <a:gd name="connsiteY0" fmla="*/ 0 h 3098482"/>
              <a:gd name="connsiteX1" fmla="*/ 1549241 w 1549241"/>
              <a:gd name="connsiteY1" fmla="*/ 1549241 h 3098482"/>
              <a:gd name="connsiteX2" fmla="*/ 0 w 1549241"/>
              <a:gd name="connsiteY2" fmla="*/ 3098482 h 309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9241" h="3098482">
                <a:moveTo>
                  <a:pt x="0" y="0"/>
                </a:moveTo>
                <a:cubicBezTo>
                  <a:pt x="855631" y="0"/>
                  <a:pt x="1549241" y="693611"/>
                  <a:pt x="1549241" y="1549241"/>
                </a:cubicBezTo>
                <a:cubicBezTo>
                  <a:pt x="1549241" y="2404872"/>
                  <a:pt x="855631" y="3098482"/>
                  <a:pt x="0" y="3098482"/>
                </a:cubicBezTo>
              </a:path>
            </a:pathLst>
          </a:custGeom>
          <a:noFill/>
          <a:ln w="9525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798809E-A7A4-8A5B-2273-92F40197196E}"/>
              </a:ext>
            </a:extLst>
          </p:cNvPr>
          <p:cNvSpPr/>
          <p:nvPr/>
        </p:nvSpPr>
        <p:spPr>
          <a:xfrm>
            <a:off x="2067623" y="929927"/>
            <a:ext cx="186309" cy="186309"/>
          </a:xfrm>
          <a:custGeom>
            <a:avLst/>
            <a:gdLst>
              <a:gd name="connsiteX0" fmla="*/ 186309 w 186309"/>
              <a:gd name="connsiteY0" fmla="*/ 93155 h 186309"/>
              <a:gd name="connsiteX1" fmla="*/ 93155 w 186309"/>
              <a:gd name="connsiteY1" fmla="*/ 186309 h 186309"/>
              <a:gd name="connsiteX2" fmla="*/ 0 w 186309"/>
              <a:gd name="connsiteY2" fmla="*/ 93155 h 186309"/>
              <a:gd name="connsiteX3" fmla="*/ 93155 w 186309"/>
              <a:gd name="connsiteY3" fmla="*/ 0 h 186309"/>
              <a:gd name="connsiteX4" fmla="*/ 186309 w 186309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4D2150B7-62E1-82E6-4B1F-138EAC1A03DE}"/>
              </a:ext>
            </a:extLst>
          </p:cNvPr>
          <p:cNvSpPr/>
          <p:nvPr/>
        </p:nvSpPr>
        <p:spPr>
          <a:xfrm>
            <a:off x="2067623" y="4027266"/>
            <a:ext cx="186309" cy="186308"/>
          </a:xfrm>
          <a:custGeom>
            <a:avLst/>
            <a:gdLst>
              <a:gd name="connsiteX0" fmla="*/ 186309 w 186309"/>
              <a:gd name="connsiteY0" fmla="*/ 93154 h 186308"/>
              <a:gd name="connsiteX1" fmla="*/ 93155 w 186309"/>
              <a:gd name="connsiteY1" fmla="*/ 186309 h 186308"/>
              <a:gd name="connsiteX2" fmla="*/ 0 w 186309"/>
              <a:gd name="connsiteY2" fmla="*/ 93154 h 186308"/>
              <a:gd name="connsiteX3" fmla="*/ 93155 w 186309"/>
              <a:gd name="connsiteY3" fmla="*/ 0 h 186308"/>
              <a:gd name="connsiteX4" fmla="*/ 186309 w 186309"/>
              <a:gd name="connsiteY4" fmla="*/ 93154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EB53C2BC-EC91-6E07-2603-B837D627DCAC}"/>
              </a:ext>
            </a:extLst>
          </p:cNvPr>
          <p:cNvGrpSpPr/>
          <p:nvPr/>
        </p:nvGrpSpPr>
        <p:grpSpPr>
          <a:xfrm>
            <a:off x="1065864" y="1510094"/>
            <a:ext cx="2189826" cy="2124455"/>
            <a:chOff x="1065864" y="1510094"/>
            <a:chExt cx="2189826" cy="2124455"/>
          </a:xfrm>
        </p:grpSpPr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5B5A4137-1048-FA73-7607-6FD933D771C0}"/>
                </a:ext>
              </a:extLst>
            </p:cNvPr>
            <p:cNvSpPr/>
            <p:nvPr/>
          </p:nvSpPr>
          <p:spPr>
            <a:xfrm>
              <a:off x="1098550" y="1510094"/>
              <a:ext cx="2124456" cy="2124455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>
              <a:solidFill>
                <a:schemeClr val="bg1">
                  <a:alpha val="52000"/>
                </a:schemeClr>
              </a:solidFill>
            </a:ln>
            <a:effectLst>
              <a:innerShdw blurRad="63500" dist="254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D1EEAAC6-8170-C511-A431-A04F3B9D11C0}"/>
                </a:ext>
              </a:extLst>
            </p:cNvPr>
            <p:cNvSpPr/>
            <p:nvPr/>
          </p:nvSpPr>
          <p:spPr>
            <a:xfrm>
              <a:off x="1202118" y="1613662"/>
              <a:ext cx="1917320" cy="1917320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240C3C25-FE51-97B8-39FE-905AD09210B0}"/>
                </a:ext>
              </a:extLst>
            </p:cNvPr>
            <p:cNvSpPr txBox="1"/>
            <p:nvPr/>
          </p:nvSpPr>
          <p:spPr>
            <a:xfrm>
              <a:off x="1065864" y="2185210"/>
              <a:ext cx="2189826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2800" b="1" spc="3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AGENDA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1200" b="1" spc="6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TEMPLATE</a:t>
              </a:r>
              <a:endParaRPr lang="en-IN" sz="1800" b="1" spc="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Kanit" pitchFamily="2" charset="-34"/>
              </a:endParaRPr>
            </a:p>
          </p:txBody>
        </p:sp>
      </p:grpSp>
      <p:grpSp>
        <p:nvGrpSpPr>
          <p:cNvPr id="89" name="Group 88">
            <a:extLst>
              <a:ext uri="{FF2B5EF4-FFF2-40B4-BE49-F238E27FC236}">
                <a16:creationId xmlns:a16="http://schemas.microsoft.com/office/drawing/2014/main" id="{1F38B702-ED4E-3404-5991-D7D2897E5788}"/>
              </a:ext>
            </a:extLst>
          </p:cNvPr>
          <p:cNvGrpSpPr/>
          <p:nvPr/>
        </p:nvGrpSpPr>
        <p:grpSpPr>
          <a:xfrm>
            <a:off x="3119438" y="1091171"/>
            <a:ext cx="5465977" cy="2956618"/>
            <a:chOff x="3119438" y="1091171"/>
            <a:chExt cx="5465977" cy="2956618"/>
          </a:xfrm>
        </p:grpSpPr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FFA4E6D0-9A51-043A-8D2B-FF6A206F2C55}"/>
                </a:ext>
              </a:extLst>
            </p:cNvPr>
            <p:cNvGrpSpPr/>
            <p:nvPr/>
          </p:nvGrpSpPr>
          <p:grpSpPr>
            <a:xfrm>
              <a:off x="3119438" y="1091171"/>
              <a:ext cx="5025224" cy="678238"/>
              <a:chOff x="3255176" y="1181470"/>
              <a:chExt cx="5025224" cy="678238"/>
            </a:xfrm>
          </p:grpSpPr>
          <p:cxnSp>
            <p:nvCxnSpPr>
              <p:cNvPr id="91" name="Straight Connector 90">
                <a:extLst>
                  <a:ext uri="{FF2B5EF4-FFF2-40B4-BE49-F238E27FC236}">
                    <a16:creationId xmlns:a16="http://schemas.microsoft.com/office/drawing/2014/main" id="{ECE4AD6E-841A-331A-D7D1-D313FA18ECA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1316" y="1520589"/>
                <a:ext cx="962183" cy="0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94F7DB41-3ACB-1AAD-FFE5-29A98860FA2B}"/>
                  </a:ext>
                </a:extLst>
              </p:cNvPr>
              <p:cNvSpPr/>
              <p:nvPr/>
            </p:nvSpPr>
            <p:spPr>
              <a:xfrm>
                <a:off x="3255176" y="1427435"/>
                <a:ext cx="186309" cy="186309"/>
              </a:xfrm>
              <a:custGeom>
                <a:avLst/>
                <a:gdLst>
                  <a:gd name="connsiteX0" fmla="*/ 186309 w 186309"/>
                  <a:gd name="connsiteY0" fmla="*/ 93155 h 186309"/>
                  <a:gd name="connsiteX1" fmla="*/ 93154 w 186309"/>
                  <a:gd name="connsiteY1" fmla="*/ 186309 h 186309"/>
                  <a:gd name="connsiteX2" fmla="*/ 0 w 186309"/>
                  <a:gd name="connsiteY2" fmla="*/ 93155 h 186309"/>
                  <a:gd name="connsiteX3" fmla="*/ 93154 w 186309"/>
                  <a:gd name="connsiteY3" fmla="*/ 0 h 186309"/>
                  <a:gd name="connsiteX4" fmla="*/ 186309 w 186309"/>
                  <a:gd name="connsiteY4" fmla="*/ 93155 h 186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309" h="186309">
                    <a:moveTo>
                      <a:pt x="186309" y="93155"/>
                    </a:moveTo>
                    <a:cubicBezTo>
                      <a:pt x="186309" y="144602"/>
                      <a:pt x="144602" y="186309"/>
                      <a:pt x="93154" y="186309"/>
                    </a:cubicBezTo>
                    <a:cubicBezTo>
                      <a:pt x="41706" y="186309"/>
                      <a:pt x="0" y="144602"/>
                      <a:pt x="0" y="93155"/>
                    </a:cubicBezTo>
                    <a:cubicBezTo>
                      <a:pt x="0" y="41707"/>
                      <a:pt x="41707" y="0"/>
                      <a:pt x="93154" y="0"/>
                    </a:cubicBezTo>
                    <a:cubicBezTo>
                      <a:pt x="144602" y="0"/>
                      <a:pt x="186309" y="41707"/>
                      <a:pt x="186309" y="93155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8A7529AA-CC60-BF25-C5D3-912837DB6F26}"/>
                  </a:ext>
                </a:extLst>
              </p:cNvPr>
              <p:cNvGrpSpPr/>
              <p:nvPr/>
            </p:nvGrpSpPr>
            <p:grpSpPr>
              <a:xfrm>
                <a:off x="4256032" y="1181470"/>
                <a:ext cx="4024368" cy="678238"/>
                <a:chOff x="4256032" y="1181470"/>
                <a:chExt cx="4024368" cy="678238"/>
              </a:xfrm>
            </p:grpSpPr>
            <p:sp>
              <p:nvSpPr>
                <p:cNvPr id="18" name="Freeform: Shape 17">
                  <a:extLst>
                    <a:ext uri="{FF2B5EF4-FFF2-40B4-BE49-F238E27FC236}">
                      <a16:creationId xmlns:a16="http://schemas.microsoft.com/office/drawing/2014/main" id="{7D84BFD3-D0B6-B6F2-BA42-160EAED68097}"/>
                    </a:ext>
                  </a:extLst>
                </p:cNvPr>
                <p:cNvSpPr/>
                <p:nvPr/>
              </p:nvSpPr>
              <p:spPr>
                <a:xfrm>
                  <a:off x="4399153" y="1284469"/>
                  <a:ext cx="3881247" cy="547526"/>
                </a:xfrm>
                <a:custGeom>
                  <a:avLst/>
                  <a:gdLst>
                    <a:gd name="connsiteX0" fmla="*/ 3622929 w 3881247"/>
                    <a:gd name="connsiteY0" fmla="*/ 0 h 516540"/>
                    <a:gd name="connsiteX1" fmla="*/ 3881247 w 3881247"/>
                    <a:gd name="connsiteY1" fmla="*/ 258318 h 516540"/>
                    <a:gd name="connsiteX2" fmla="*/ 3881247 w 3881247"/>
                    <a:gd name="connsiteY2" fmla="*/ 258223 h 516540"/>
                    <a:gd name="connsiteX3" fmla="*/ 3622929 w 3881247"/>
                    <a:gd name="connsiteY3" fmla="*/ 516541 h 516540"/>
                    <a:gd name="connsiteX4" fmla="*/ 258318 w 3881247"/>
                    <a:gd name="connsiteY4" fmla="*/ 516541 h 516540"/>
                    <a:gd name="connsiteX5" fmla="*/ 0 w 3881247"/>
                    <a:gd name="connsiteY5" fmla="*/ 258223 h 516540"/>
                    <a:gd name="connsiteX6" fmla="*/ 0 w 3881247"/>
                    <a:gd name="connsiteY6" fmla="*/ 258318 h 516540"/>
                    <a:gd name="connsiteX7" fmla="*/ 258318 w 3881247"/>
                    <a:gd name="connsiteY7" fmla="*/ 0 h 51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81247" h="516540">
                      <a:moveTo>
                        <a:pt x="3622929" y="0"/>
                      </a:moveTo>
                      <a:cubicBezTo>
                        <a:pt x="3765594" y="0"/>
                        <a:pt x="3881247" y="115653"/>
                        <a:pt x="3881247" y="258318"/>
                      </a:cubicBezTo>
                      <a:lnTo>
                        <a:pt x="3881247" y="258223"/>
                      </a:lnTo>
                      <a:cubicBezTo>
                        <a:pt x="3881247" y="400888"/>
                        <a:pt x="3765594" y="516541"/>
                        <a:pt x="3622929" y="516541"/>
                      </a:cubicBezTo>
                      <a:lnTo>
                        <a:pt x="258318" y="516541"/>
                      </a:lnTo>
                      <a:cubicBezTo>
                        <a:pt x="115653" y="516541"/>
                        <a:pt x="0" y="400888"/>
                        <a:pt x="0" y="258223"/>
                      </a:cubicBezTo>
                      <a:lnTo>
                        <a:pt x="0" y="258318"/>
                      </a:lnTo>
                      <a:cubicBezTo>
                        <a:pt x="0" y="115653"/>
                        <a:pt x="115653" y="0"/>
                        <a:pt x="25831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65" name="Group 64">
                  <a:extLst>
                    <a:ext uri="{FF2B5EF4-FFF2-40B4-BE49-F238E27FC236}">
                      <a16:creationId xmlns:a16="http://schemas.microsoft.com/office/drawing/2014/main" id="{5EA1F9D4-749D-1330-4E67-AD33ABF9AD5D}"/>
                    </a:ext>
                  </a:extLst>
                </p:cNvPr>
                <p:cNvGrpSpPr/>
                <p:nvPr/>
              </p:nvGrpSpPr>
              <p:grpSpPr>
                <a:xfrm>
                  <a:off x="4256032" y="1181470"/>
                  <a:ext cx="1530386" cy="678238"/>
                  <a:chOff x="4334797" y="1216377"/>
                  <a:chExt cx="1372856" cy="608424"/>
                </a:xfrm>
              </p:grpSpPr>
              <p:sp>
                <p:nvSpPr>
                  <p:cNvPr id="19" name="Rectangle: Rounded Corners 18">
                    <a:extLst>
                      <a:ext uri="{FF2B5EF4-FFF2-40B4-BE49-F238E27FC236}">
                        <a16:creationId xmlns:a16="http://schemas.microsoft.com/office/drawing/2014/main" id="{5174D3C1-73D5-2C8D-8A88-2CE03B8219A4}"/>
                      </a:ext>
                    </a:extLst>
                  </p:cNvPr>
                  <p:cNvSpPr/>
                  <p:nvPr/>
                </p:nvSpPr>
                <p:spPr>
                  <a:xfrm>
                    <a:off x="4591653" y="1261290"/>
                    <a:ext cx="1116000" cy="9020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2"/>
                  </a:solidFill>
                  <a:ln w="15875" cap="flat">
                    <a:solidFill>
                      <a:schemeClr val="bg1">
                        <a:alpha val="48000"/>
                      </a:schemeClr>
                    </a:solidFill>
                    <a:prstDash val="solid"/>
                    <a:miter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endParaRPr lang="en-IN" dirty="0"/>
                  </a:p>
                </p:txBody>
              </p:sp>
              <p:grpSp>
                <p:nvGrpSpPr>
                  <p:cNvPr id="20" name="Group 19">
                    <a:extLst>
                      <a:ext uri="{FF2B5EF4-FFF2-40B4-BE49-F238E27FC236}">
                        <a16:creationId xmlns:a16="http://schemas.microsoft.com/office/drawing/2014/main" id="{912A7125-6C61-A1E6-D28C-B131B9EFC10B}"/>
                      </a:ext>
                    </a:extLst>
                  </p:cNvPr>
                  <p:cNvGrpSpPr/>
                  <p:nvPr/>
                </p:nvGrpSpPr>
                <p:grpSpPr>
                  <a:xfrm>
                    <a:off x="4334797" y="1216377"/>
                    <a:ext cx="608424" cy="608424"/>
                    <a:chOff x="3797300" y="666963"/>
                    <a:chExt cx="608424" cy="608424"/>
                  </a:xfrm>
                </p:grpSpPr>
                <p:sp>
                  <p:nvSpPr>
                    <p:cNvPr id="21" name="Oval 20">
                      <a:extLst>
                        <a:ext uri="{FF2B5EF4-FFF2-40B4-BE49-F238E27FC236}">
                          <a16:creationId xmlns:a16="http://schemas.microsoft.com/office/drawing/2014/main" id="{BDB8F369-2F7C-588C-B824-77AD9301C3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7300" y="666963"/>
                      <a:ext cx="608424" cy="608424"/>
                    </a:xfrm>
                    <a:prstGeom prst="ellipse">
                      <a:avLst/>
                    </a:prstGeom>
                    <a:solidFill>
                      <a:schemeClr val="accent2"/>
                    </a:solidFill>
                    <a:ln w="12700">
                      <a:solidFill>
                        <a:schemeClr val="bg1">
                          <a:alpha val="52000"/>
                        </a:schemeClr>
                      </a:solidFill>
                    </a:ln>
                    <a:effectLst>
                      <a:innerShdw blurRad="63500" dist="25400" dir="16200000">
                        <a:prstClr val="black">
                          <a:alpha val="50000"/>
                        </a:prstClr>
                      </a:inn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 dirty="0"/>
                    </a:p>
                  </p:txBody>
                </p:sp>
                <p:sp>
                  <p:nvSpPr>
                    <p:cNvPr id="22" name="Oval 21">
                      <a:extLst>
                        <a:ext uri="{FF2B5EF4-FFF2-40B4-BE49-F238E27FC236}">
                          <a16:creationId xmlns:a16="http://schemas.microsoft.com/office/drawing/2014/main" id="{02031D83-3658-936E-00FD-F57CB19216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5767" y="735431"/>
                      <a:ext cx="471489" cy="471489"/>
                    </a:xfrm>
                    <a:prstGeom prst="ellipse">
                      <a:avLst/>
                    </a:prstGeom>
                    <a:gradFill>
                      <a:gsLst>
                        <a:gs pos="68000">
                          <a:schemeClr val="bg1"/>
                        </a:gs>
                        <a:gs pos="9000">
                          <a:schemeClr val="bg1">
                            <a:lumMod val="78000"/>
                          </a:schemeClr>
                        </a:gs>
                      </a:gsLst>
                      <a:lin ang="2700000" scaled="1"/>
                    </a:gradFill>
                    <a:ln w="15875">
                      <a:solidFill>
                        <a:schemeClr val="bg1">
                          <a:alpha val="42000"/>
                        </a:schemeClr>
                      </a:solidFill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IN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1</a:t>
                      </a:r>
                    </a:p>
                  </p:txBody>
                </p:sp>
              </p:grpSp>
            </p:grpSp>
            <p:sp>
              <p:nvSpPr>
                <p:cNvPr id="8" name="TextBox 7">
                  <a:extLst>
                    <a:ext uri="{FF2B5EF4-FFF2-40B4-BE49-F238E27FC236}">
                      <a16:creationId xmlns:a16="http://schemas.microsoft.com/office/drawing/2014/main" id="{170E29DF-D721-6F3F-A13C-3E5100B6775F}"/>
                    </a:ext>
                  </a:extLst>
                </p:cNvPr>
                <p:cNvSpPr txBox="1"/>
                <p:nvPr/>
              </p:nvSpPr>
              <p:spPr>
                <a:xfrm>
                  <a:off x="4980678" y="1360793"/>
                  <a:ext cx="3263872" cy="49013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0" indent="0">
                    <a:buNone/>
                    <a:defRPr sz="1100">
                      <a:solidFill>
                        <a:schemeClr val="bg1">
                          <a:lumMod val="65000"/>
                        </a:schemeClr>
                      </a:solidFill>
                      <a:latin typeface="+mn-lt"/>
                      <a:ea typeface="Roboto"/>
                      <a:cs typeface="Open Sans" pitchFamily="2" charset="0"/>
                    </a:defRPr>
                  </a:lvl1pPr>
                </a:lstStyle>
                <a:p>
                  <a:r>
                    <a:rPr lang="pt-BR" sz="900" dirty="0">
                      <a:solidFill>
                        <a:schemeClr val="bg1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Nostrum quis exercitationem ullam corporis suscipit nisi ut  laboriosam, consequatur</a:t>
                  </a:r>
                  <a:endParaRPr lang="en-US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</p:grpSp>
        <p:grpSp>
          <p:nvGrpSpPr>
            <p:cNvPr id="73" name="Group 72">
              <a:extLst>
                <a:ext uri="{FF2B5EF4-FFF2-40B4-BE49-F238E27FC236}">
                  <a16:creationId xmlns:a16="http://schemas.microsoft.com/office/drawing/2014/main" id="{7CE3A3CF-9E78-637E-3C33-529BC006BEEE}"/>
                </a:ext>
              </a:extLst>
            </p:cNvPr>
            <p:cNvGrpSpPr/>
            <p:nvPr/>
          </p:nvGrpSpPr>
          <p:grpSpPr>
            <a:xfrm>
              <a:off x="3119438" y="3369551"/>
              <a:ext cx="5025224" cy="678238"/>
              <a:chOff x="3255176" y="3204602"/>
              <a:chExt cx="5025224" cy="678238"/>
            </a:xfrm>
          </p:grpSpPr>
          <p:cxnSp>
            <p:nvCxnSpPr>
              <p:cNvPr id="92" name="Straight Connector 91">
                <a:extLst>
                  <a:ext uri="{FF2B5EF4-FFF2-40B4-BE49-F238E27FC236}">
                    <a16:creationId xmlns:a16="http://schemas.microsoft.com/office/drawing/2014/main" id="{E9900490-F06B-8DBB-6152-3ED46262D5AB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1316" y="3543721"/>
                <a:ext cx="962183" cy="0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4" name="Freeform: Shape 13">
                <a:extLst>
                  <a:ext uri="{FF2B5EF4-FFF2-40B4-BE49-F238E27FC236}">
                    <a16:creationId xmlns:a16="http://schemas.microsoft.com/office/drawing/2014/main" id="{C8FBD7D1-4445-C763-F926-917B894D049D}"/>
                  </a:ext>
                </a:extLst>
              </p:cNvPr>
              <p:cNvSpPr/>
              <p:nvPr/>
            </p:nvSpPr>
            <p:spPr>
              <a:xfrm>
                <a:off x="3255176" y="3450567"/>
                <a:ext cx="186309" cy="186309"/>
              </a:xfrm>
              <a:custGeom>
                <a:avLst/>
                <a:gdLst>
                  <a:gd name="connsiteX0" fmla="*/ 186309 w 186309"/>
                  <a:gd name="connsiteY0" fmla="*/ 93155 h 186309"/>
                  <a:gd name="connsiteX1" fmla="*/ 93154 w 186309"/>
                  <a:gd name="connsiteY1" fmla="*/ 186309 h 186309"/>
                  <a:gd name="connsiteX2" fmla="*/ 0 w 186309"/>
                  <a:gd name="connsiteY2" fmla="*/ 93155 h 186309"/>
                  <a:gd name="connsiteX3" fmla="*/ 93154 w 186309"/>
                  <a:gd name="connsiteY3" fmla="*/ 0 h 186309"/>
                  <a:gd name="connsiteX4" fmla="*/ 186309 w 186309"/>
                  <a:gd name="connsiteY4" fmla="*/ 93155 h 186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309" h="186309">
                    <a:moveTo>
                      <a:pt x="186309" y="93155"/>
                    </a:moveTo>
                    <a:cubicBezTo>
                      <a:pt x="186309" y="144602"/>
                      <a:pt x="144602" y="186309"/>
                      <a:pt x="93154" y="186309"/>
                    </a:cubicBezTo>
                    <a:cubicBezTo>
                      <a:pt x="41706" y="186309"/>
                      <a:pt x="0" y="144602"/>
                      <a:pt x="0" y="93155"/>
                    </a:cubicBezTo>
                    <a:cubicBezTo>
                      <a:pt x="0" y="41707"/>
                      <a:pt x="41707" y="0"/>
                      <a:pt x="93154" y="0"/>
                    </a:cubicBezTo>
                    <a:cubicBezTo>
                      <a:pt x="144602" y="0"/>
                      <a:pt x="186309" y="41707"/>
                      <a:pt x="186309" y="93155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F75FA89C-41FC-E1B4-4C8B-CA3F37A67080}"/>
                  </a:ext>
                </a:extLst>
              </p:cNvPr>
              <p:cNvGrpSpPr/>
              <p:nvPr/>
            </p:nvGrpSpPr>
            <p:grpSpPr>
              <a:xfrm>
                <a:off x="4256032" y="3204602"/>
                <a:ext cx="4024368" cy="678238"/>
                <a:chOff x="4256032" y="3204602"/>
                <a:chExt cx="4024368" cy="678238"/>
              </a:xfrm>
            </p:grpSpPr>
            <p:sp>
              <p:nvSpPr>
                <p:cNvPr id="26" name="Freeform: Shape 25">
                  <a:extLst>
                    <a:ext uri="{FF2B5EF4-FFF2-40B4-BE49-F238E27FC236}">
                      <a16:creationId xmlns:a16="http://schemas.microsoft.com/office/drawing/2014/main" id="{C0A1D625-497F-6028-027D-19C6740BE3CF}"/>
                    </a:ext>
                  </a:extLst>
                </p:cNvPr>
                <p:cNvSpPr/>
                <p:nvPr/>
              </p:nvSpPr>
              <p:spPr>
                <a:xfrm>
                  <a:off x="4399153" y="3307601"/>
                  <a:ext cx="3881247" cy="547526"/>
                </a:xfrm>
                <a:custGeom>
                  <a:avLst/>
                  <a:gdLst>
                    <a:gd name="connsiteX0" fmla="*/ 3622929 w 3881247"/>
                    <a:gd name="connsiteY0" fmla="*/ 0 h 516540"/>
                    <a:gd name="connsiteX1" fmla="*/ 3881247 w 3881247"/>
                    <a:gd name="connsiteY1" fmla="*/ 258318 h 516540"/>
                    <a:gd name="connsiteX2" fmla="*/ 3881247 w 3881247"/>
                    <a:gd name="connsiteY2" fmla="*/ 258223 h 516540"/>
                    <a:gd name="connsiteX3" fmla="*/ 3622929 w 3881247"/>
                    <a:gd name="connsiteY3" fmla="*/ 516541 h 516540"/>
                    <a:gd name="connsiteX4" fmla="*/ 258318 w 3881247"/>
                    <a:gd name="connsiteY4" fmla="*/ 516541 h 516540"/>
                    <a:gd name="connsiteX5" fmla="*/ 0 w 3881247"/>
                    <a:gd name="connsiteY5" fmla="*/ 258223 h 516540"/>
                    <a:gd name="connsiteX6" fmla="*/ 0 w 3881247"/>
                    <a:gd name="connsiteY6" fmla="*/ 258318 h 516540"/>
                    <a:gd name="connsiteX7" fmla="*/ 258318 w 3881247"/>
                    <a:gd name="connsiteY7" fmla="*/ 0 h 51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81247" h="516540">
                      <a:moveTo>
                        <a:pt x="3622929" y="0"/>
                      </a:moveTo>
                      <a:cubicBezTo>
                        <a:pt x="3765594" y="0"/>
                        <a:pt x="3881247" y="115653"/>
                        <a:pt x="3881247" y="258318"/>
                      </a:cubicBezTo>
                      <a:lnTo>
                        <a:pt x="3881247" y="258223"/>
                      </a:lnTo>
                      <a:cubicBezTo>
                        <a:pt x="3881247" y="400888"/>
                        <a:pt x="3765594" y="516541"/>
                        <a:pt x="3622929" y="516541"/>
                      </a:cubicBezTo>
                      <a:lnTo>
                        <a:pt x="258318" y="516541"/>
                      </a:lnTo>
                      <a:cubicBezTo>
                        <a:pt x="115653" y="516541"/>
                        <a:pt x="0" y="400888"/>
                        <a:pt x="0" y="258223"/>
                      </a:cubicBezTo>
                      <a:lnTo>
                        <a:pt x="0" y="258318"/>
                      </a:lnTo>
                      <a:cubicBezTo>
                        <a:pt x="0" y="115653"/>
                        <a:pt x="115653" y="0"/>
                        <a:pt x="25831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66" name="Group 65">
                  <a:extLst>
                    <a:ext uri="{FF2B5EF4-FFF2-40B4-BE49-F238E27FC236}">
                      <a16:creationId xmlns:a16="http://schemas.microsoft.com/office/drawing/2014/main" id="{5A352C28-DEC9-C243-4CDB-3106E8B5660E}"/>
                    </a:ext>
                  </a:extLst>
                </p:cNvPr>
                <p:cNvGrpSpPr/>
                <p:nvPr/>
              </p:nvGrpSpPr>
              <p:grpSpPr>
                <a:xfrm>
                  <a:off x="4256032" y="3204602"/>
                  <a:ext cx="1530386" cy="678238"/>
                  <a:chOff x="4334797" y="3239509"/>
                  <a:chExt cx="1372856" cy="608424"/>
                </a:xfrm>
              </p:grpSpPr>
              <p:sp>
                <p:nvSpPr>
                  <p:cNvPr id="29" name="Rectangle: Rounded Corners 28">
                    <a:extLst>
                      <a:ext uri="{FF2B5EF4-FFF2-40B4-BE49-F238E27FC236}">
                        <a16:creationId xmlns:a16="http://schemas.microsoft.com/office/drawing/2014/main" id="{8C7F087A-4C22-E3C0-ED2C-CF83A425360E}"/>
                      </a:ext>
                    </a:extLst>
                  </p:cNvPr>
                  <p:cNvSpPr/>
                  <p:nvPr/>
                </p:nvSpPr>
                <p:spPr>
                  <a:xfrm>
                    <a:off x="4591653" y="3284422"/>
                    <a:ext cx="1116000" cy="9020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4"/>
                  </a:solidFill>
                  <a:ln w="15875" cap="flat">
                    <a:solidFill>
                      <a:schemeClr val="bg1">
                        <a:alpha val="48000"/>
                      </a:schemeClr>
                    </a:solidFill>
                    <a:prstDash val="solid"/>
                    <a:miter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endParaRPr lang="en-IN" dirty="0"/>
                  </a:p>
                </p:txBody>
              </p:sp>
              <p:grpSp>
                <p:nvGrpSpPr>
                  <p:cNvPr id="30" name="Group 29">
                    <a:extLst>
                      <a:ext uri="{FF2B5EF4-FFF2-40B4-BE49-F238E27FC236}">
                        <a16:creationId xmlns:a16="http://schemas.microsoft.com/office/drawing/2014/main" id="{9F61A652-78CE-CD85-7A0F-3A01CFFEA890}"/>
                      </a:ext>
                    </a:extLst>
                  </p:cNvPr>
                  <p:cNvGrpSpPr/>
                  <p:nvPr/>
                </p:nvGrpSpPr>
                <p:grpSpPr>
                  <a:xfrm>
                    <a:off x="4334797" y="3239509"/>
                    <a:ext cx="608424" cy="608424"/>
                    <a:chOff x="3797300" y="666963"/>
                    <a:chExt cx="608424" cy="608424"/>
                  </a:xfrm>
                </p:grpSpPr>
                <p:sp>
                  <p:nvSpPr>
                    <p:cNvPr id="33" name="Oval 32">
                      <a:extLst>
                        <a:ext uri="{FF2B5EF4-FFF2-40B4-BE49-F238E27FC236}">
                          <a16:creationId xmlns:a16="http://schemas.microsoft.com/office/drawing/2014/main" id="{821CAEBF-D4D3-C380-7552-BF34E2DCEE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7300" y="666963"/>
                      <a:ext cx="608424" cy="608424"/>
                    </a:xfrm>
                    <a:prstGeom prst="ellipse">
                      <a:avLst/>
                    </a:prstGeom>
                    <a:solidFill>
                      <a:schemeClr val="accent4"/>
                    </a:solidFill>
                    <a:ln w="12700">
                      <a:solidFill>
                        <a:schemeClr val="bg1">
                          <a:alpha val="52000"/>
                        </a:schemeClr>
                      </a:solidFill>
                    </a:ln>
                    <a:effectLst>
                      <a:innerShdw blurRad="63500" dist="25400" dir="16200000">
                        <a:prstClr val="black">
                          <a:alpha val="50000"/>
                        </a:prstClr>
                      </a:inn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 dirty="0"/>
                    </a:p>
                  </p:txBody>
                </p:sp>
                <p:sp>
                  <p:nvSpPr>
                    <p:cNvPr id="34" name="Oval 33">
                      <a:extLst>
                        <a:ext uri="{FF2B5EF4-FFF2-40B4-BE49-F238E27FC236}">
                          <a16:creationId xmlns:a16="http://schemas.microsoft.com/office/drawing/2014/main" id="{87E8A6CB-B0C3-5DEF-3AAD-10D5153D17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5767" y="735431"/>
                      <a:ext cx="471489" cy="471489"/>
                    </a:xfrm>
                    <a:prstGeom prst="ellipse">
                      <a:avLst/>
                    </a:prstGeom>
                    <a:gradFill>
                      <a:gsLst>
                        <a:gs pos="68000">
                          <a:schemeClr val="bg1"/>
                        </a:gs>
                        <a:gs pos="9000">
                          <a:schemeClr val="bg1">
                            <a:lumMod val="78000"/>
                          </a:schemeClr>
                        </a:gs>
                      </a:gsLst>
                      <a:lin ang="2700000" scaled="1"/>
                    </a:gradFill>
                    <a:ln w="15875">
                      <a:solidFill>
                        <a:schemeClr val="bg1">
                          <a:alpha val="42000"/>
                        </a:schemeClr>
                      </a:solidFill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IN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3</a:t>
                      </a:r>
                    </a:p>
                  </p:txBody>
                </p:sp>
              </p:grpSp>
            </p:grp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DD15DBA4-241D-362F-9BF6-5BD95984770C}"/>
                    </a:ext>
                  </a:extLst>
                </p:cNvPr>
                <p:cNvSpPr txBox="1"/>
                <p:nvPr/>
              </p:nvSpPr>
              <p:spPr>
                <a:xfrm>
                  <a:off x="4980678" y="3383925"/>
                  <a:ext cx="3263872" cy="49013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0" indent="0">
                    <a:buNone/>
                    <a:defRPr sz="1100">
                      <a:solidFill>
                        <a:schemeClr val="bg1">
                          <a:lumMod val="65000"/>
                        </a:schemeClr>
                      </a:solidFill>
                      <a:latin typeface="+mn-lt"/>
                      <a:ea typeface="Roboto"/>
                      <a:cs typeface="Open Sans" pitchFamily="2" charset="0"/>
                    </a:defRPr>
                  </a:lvl1pPr>
                </a:lstStyle>
                <a:p>
                  <a:r>
                    <a:rPr lang="pt-BR" sz="900" dirty="0">
                      <a:solidFill>
                        <a:schemeClr val="bg1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Nostrum quis exercitationem ullam corporis suscipit nisi ut  laboriosam, consequatur</a:t>
                  </a:r>
                  <a:endParaRPr lang="en-US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04A25FF9-0063-B1FA-6DD1-7A4DE96CA03E}"/>
                </a:ext>
              </a:extLst>
            </p:cNvPr>
            <p:cNvGrpSpPr/>
            <p:nvPr/>
          </p:nvGrpSpPr>
          <p:grpSpPr>
            <a:xfrm>
              <a:off x="3616293" y="2230361"/>
              <a:ext cx="4969122" cy="678238"/>
              <a:chOff x="3616293" y="2219565"/>
              <a:chExt cx="4969122" cy="678238"/>
            </a:xfrm>
          </p:grpSpPr>
          <p:cxnSp>
            <p:nvCxnSpPr>
              <p:cNvPr id="93" name="Straight Connector 92">
                <a:extLst>
                  <a:ext uri="{FF2B5EF4-FFF2-40B4-BE49-F238E27FC236}">
                    <a16:creationId xmlns:a16="http://schemas.microsoft.com/office/drawing/2014/main" id="{E0D157C3-BD4B-EA58-BB78-491E9004B3F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09447" y="2558684"/>
                <a:ext cx="962183" cy="0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F79936EC-D82D-B9D5-ED93-EAFFE43F2900}"/>
                  </a:ext>
                </a:extLst>
              </p:cNvPr>
              <p:cNvSpPr/>
              <p:nvPr/>
            </p:nvSpPr>
            <p:spPr>
              <a:xfrm>
                <a:off x="3616293" y="2465530"/>
                <a:ext cx="186308" cy="186309"/>
              </a:xfrm>
              <a:custGeom>
                <a:avLst/>
                <a:gdLst>
                  <a:gd name="connsiteX0" fmla="*/ 186309 w 186308"/>
                  <a:gd name="connsiteY0" fmla="*/ 93154 h 186309"/>
                  <a:gd name="connsiteX1" fmla="*/ 93155 w 186308"/>
                  <a:gd name="connsiteY1" fmla="*/ 186309 h 186309"/>
                  <a:gd name="connsiteX2" fmla="*/ 0 w 186308"/>
                  <a:gd name="connsiteY2" fmla="*/ 93154 h 186309"/>
                  <a:gd name="connsiteX3" fmla="*/ 93155 w 186308"/>
                  <a:gd name="connsiteY3" fmla="*/ 0 h 186309"/>
                  <a:gd name="connsiteX4" fmla="*/ 186309 w 186308"/>
                  <a:gd name="connsiteY4" fmla="*/ 93154 h 1863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6308" h="186309">
                    <a:moveTo>
                      <a:pt x="186309" y="93154"/>
                    </a:moveTo>
                    <a:cubicBezTo>
                      <a:pt x="186309" y="144602"/>
                      <a:pt x="144602" y="186309"/>
                      <a:pt x="93155" y="186309"/>
                    </a:cubicBezTo>
                    <a:cubicBezTo>
                      <a:pt x="41707" y="186309"/>
                      <a:pt x="0" y="144602"/>
                      <a:pt x="0" y="93154"/>
                    </a:cubicBezTo>
                    <a:cubicBezTo>
                      <a:pt x="0" y="41707"/>
                      <a:pt x="41707" y="0"/>
                      <a:pt x="93155" y="0"/>
                    </a:cubicBezTo>
                    <a:cubicBezTo>
                      <a:pt x="144602" y="0"/>
                      <a:pt x="186309" y="41707"/>
                      <a:pt x="186309" y="93154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9525" cap="flat">
                <a:solidFill>
                  <a:schemeClr val="bg1"/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68" name="Group 67">
                <a:extLst>
                  <a:ext uri="{FF2B5EF4-FFF2-40B4-BE49-F238E27FC236}">
                    <a16:creationId xmlns:a16="http://schemas.microsoft.com/office/drawing/2014/main" id="{A7C70B3B-95BE-2D1A-8B92-5150B8573B4B}"/>
                  </a:ext>
                </a:extLst>
              </p:cNvPr>
              <p:cNvGrpSpPr/>
              <p:nvPr/>
            </p:nvGrpSpPr>
            <p:grpSpPr>
              <a:xfrm>
                <a:off x="4561047" y="2219565"/>
                <a:ext cx="4024368" cy="678238"/>
                <a:chOff x="4561047" y="2219565"/>
                <a:chExt cx="4024368" cy="678238"/>
              </a:xfrm>
            </p:grpSpPr>
            <p:sp>
              <p:nvSpPr>
                <p:cNvPr id="42" name="Freeform: Shape 41">
                  <a:extLst>
                    <a:ext uri="{FF2B5EF4-FFF2-40B4-BE49-F238E27FC236}">
                      <a16:creationId xmlns:a16="http://schemas.microsoft.com/office/drawing/2014/main" id="{F89492F0-DCA6-5C2B-4DBF-E97AA8192ADC}"/>
                    </a:ext>
                  </a:extLst>
                </p:cNvPr>
                <p:cNvSpPr/>
                <p:nvPr/>
              </p:nvSpPr>
              <p:spPr>
                <a:xfrm>
                  <a:off x="4704168" y="2322564"/>
                  <a:ext cx="3881247" cy="547526"/>
                </a:xfrm>
                <a:custGeom>
                  <a:avLst/>
                  <a:gdLst>
                    <a:gd name="connsiteX0" fmla="*/ 3622929 w 3881247"/>
                    <a:gd name="connsiteY0" fmla="*/ 0 h 516540"/>
                    <a:gd name="connsiteX1" fmla="*/ 3881247 w 3881247"/>
                    <a:gd name="connsiteY1" fmla="*/ 258318 h 516540"/>
                    <a:gd name="connsiteX2" fmla="*/ 3881247 w 3881247"/>
                    <a:gd name="connsiteY2" fmla="*/ 258223 h 516540"/>
                    <a:gd name="connsiteX3" fmla="*/ 3622929 w 3881247"/>
                    <a:gd name="connsiteY3" fmla="*/ 516541 h 516540"/>
                    <a:gd name="connsiteX4" fmla="*/ 258318 w 3881247"/>
                    <a:gd name="connsiteY4" fmla="*/ 516541 h 516540"/>
                    <a:gd name="connsiteX5" fmla="*/ 0 w 3881247"/>
                    <a:gd name="connsiteY5" fmla="*/ 258223 h 516540"/>
                    <a:gd name="connsiteX6" fmla="*/ 0 w 3881247"/>
                    <a:gd name="connsiteY6" fmla="*/ 258318 h 516540"/>
                    <a:gd name="connsiteX7" fmla="*/ 258318 w 3881247"/>
                    <a:gd name="connsiteY7" fmla="*/ 0 h 51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81247" h="516540">
                      <a:moveTo>
                        <a:pt x="3622929" y="0"/>
                      </a:moveTo>
                      <a:cubicBezTo>
                        <a:pt x="3765594" y="0"/>
                        <a:pt x="3881247" y="115653"/>
                        <a:pt x="3881247" y="258318"/>
                      </a:cubicBezTo>
                      <a:lnTo>
                        <a:pt x="3881247" y="258223"/>
                      </a:lnTo>
                      <a:cubicBezTo>
                        <a:pt x="3881247" y="400888"/>
                        <a:pt x="3765594" y="516541"/>
                        <a:pt x="3622929" y="516541"/>
                      </a:cubicBezTo>
                      <a:lnTo>
                        <a:pt x="258318" y="516541"/>
                      </a:lnTo>
                      <a:cubicBezTo>
                        <a:pt x="115653" y="516541"/>
                        <a:pt x="0" y="400888"/>
                        <a:pt x="0" y="258223"/>
                      </a:cubicBezTo>
                      <a:lnTo>
                        <a:pt x="0" y="258318"/>
                      </a:lnTo>
                      <a:cubicBezTo>
                        <a:pt x="0" y="115653"/>
                        <a:pt x="115653" y="0"/>
                        <a:pt x="258318" y="0"/>
                      </a:cubicBezTo>
                      <a:close/>
                    </a:path>
                  </a:pathLst>
                </a:custGeom>
                <a:solidFill>
                  <a:schemeClr val="bg1">
                    <a:lumMod val="8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51" name="Group 50">
                  <a:extLst>
                    <a:ext uri="{FF2B5EF4-FFF2-40B4-BE49-F238E27FC236}">
                      <a16:creationId xmlns:a16="http://schemas.microsoft.com/office/drawing/2014/main" id="{2FDFC4B1-9C97-BD82-A8EF-5E52BD65FAE5}"/>
                    </a:ext>
                  </a:extLst>
                </p:cNvPr>
                <p:cNvGrpSpPr/>
                <p:nvPr/>
              </p:nvGrpSpPr>
              <p:grpSpPr>
                <a:xfrm>
                  <a:off x="4561047" y="2219565"/>
                  <a:ext cx="1530386" cy="678238"/>
                  <a:chOff x="4639812" y="2254472"/>
                  <a:chExt cx="1372856" cy="608424"/>
                </a:xfrm>
              </p:grpSpPr>
              <p:sp>
                <p:nvSpPr>
                  <p:cNvPr id="45" name="Rectangle: Rounded Corners 44">
                    <a:extLst>
                      <a:ext uri="{FF2B5EF4-FFF2-40B4-BE49-F238E27FC236}">
                        <a16:creationId xmlns:a16="http://schemas.microsoft.com/office/drawing/2014/main" id="{1380F232-6081-A475-E7CE-1B3DAA0901EE}"/>
                      </a:ext>
                    </a:extLst>
                  </p:cNvPr>
                  <p:cNvSpPr/>
                  <p:nvPr/>
                </p:nvSpPr>
                <p:spPr>
                  <a:xfrm>
                    <a:off x="4896668" y="2299385"/>
                    <a:ext cx="1116000" cy="90202"/>
                  </a:xfrm>
                  <a:prstGeom prst="roundRect">
                    <a:avLst>
                      <a:gd name="adj" fmla="val 50000"/>
                    </a:avLst>
                  </a:prstGeom>
                  <a:solidFill>
                    <a:schemeClr val="accent3"/>
                  </a:solidFill>
                  <a:ln w="15875" cap="flat">
                    <a:solidFill>
                      <a:schemeClr val="bg1">
                        <a:alpha val="48000"/>
                      </a:schemeClr>
                    </a:solidFill>
                    <a:prstDash val="solid"/>
                    <a:miter/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endParaRPr lang="en-IN" dirty="0"/>
                  </a:p>
                </p:txBody>
              </p:sp>
              <p:grpSp>
                <p:nvGrpSpPr>
                  <p:cNvPr id="46" name="Group 45">
                    <a:extLst>
                      <a:ext uri="{FF2B5EF4-FFF2-40B4-BE49-F238E27FC236}">
                        <a16:creationId xmlns:a16="http://schemas.microsoft.com/office/drawing/2014/main" id="{F6CAAA9F-F1E8-D6C0-F3FB-18BBD5DAA035}"/>
                      </a:ext>
                    </a:extLst>
                  </p:cNvPr>
                  <p:cNvGrpSpPr/>
                  <p:nvPr/>
                </p:nvGrpSpPr>
                <p:grpSpPr>
                  <a:xfrm>
                    <a:off x="4639812" y="2254472"/>
                    <a:ext cx="608424" cy="608424"/>
                    <a:chOff x="3797300" y="666963"/>
                    <a:chExt cx="608424" cy="608424"/>
                  </a:xfrm>
                </p:grpSpPr>
                <p:sp>
                  <p:nvSpPr>
                    <p:cNvPr id="47" name="Oval 46">
                      <a:extLst>
                        <a:ext uri="{FF2B5EF4-FFF2-40B4-BE49-F238E27FC236}">
                          <a16:creationId xmlns:a16="http://schemas.microsoft.com/office/drawing/2014/main" id="{CE02875E-6E71-B708-E3F0-0FC8147737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797300" y="666963"/>
                      <a:ext cx="608424" cy="608424"/>
                    </a:xfrm>
                    <a:prstGeom prst="ellipse">
                      <a:avLst/>
                    </a:prstGeom>
                    <a:solidFill>
                      <a:schemeClr val="accent3"/>
                    </a:solidFill>
                    <a:ln w="12700">
                      <a:solidFill>
                        <a:schemeClr val="bg1">
                          <a:alpha val="52000"/>
                        </a:schemeClr>
                      </a:solidFill>
                    </a:ln>
                    <a:effectLst>
                      <a:innerShdw blurRad="63500" dist="25400" dir="16200000">
                        <a:prstClr val="black">
                          <a:alpha val="50000"/>
                        </a:prstClr>
                      </a:inn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en-IN" dirty="0"/>
                    </a:p>
                  </p:txBody>
                </p:sp>
                <p:sp>
                  <p:nvSpPr>
                    <p:cNvPr id="50" name="Oval 49">
                      <a:extLst>
                        <a:ext uri="{FF2B5EF4-FFF2-40B4-BE49-F238E27FC236}">
                          <a16:creationId xmlns:a16="http://schemas.microsoft.com/office/drawing/2014/main" id="{E2ED018C-ADD7-DB66-BAFB-09507B3233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3865767" y="735431"/>
                      <a:ext cx="471489" cy="471489"/>
                    </a:xfrm>
                    <a:prstGeom prst="ellipse">
                      <a:avLst/>
                    </a:prstGeom>
                    <a:gradFill>
                      <a:gsLst>
                        <a:gs pos="68000">
                          <a:schemeClr val="bg1"/>
                        </a:gs>
                        <a:gs pos="9000">
                          <a:schemeClr val="bg1">
                            <a:lumMod val="78000"/>
                          </a:schemeClr>
                        </a:gs>
                      </a:gsLst>
                      <a:lin ang="2700000" scaled="1"/>
                    </a:gradFill>
                    <a:ln w="15875">
                      <a:solidFill>
                        <a:schemeClr val="bg1">
                          <a:alpha val="42000"/>
                        </a:schemeClr>
                      </a:solidFill>
                    </a:ln>
                    <a:effectLst>
                      <a:outerShdw blurRad="50800" dist="38100" dir="5400000" algn="t" rotWithShape="0">
                        <a:prstClr val="black">
                          <a:alpha val="40000"/>
                        </a:prstClr>
                      </a:outerShdw>
                    </a:effectLst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r>
                        <a:rPr lang="en-IN" sz="2000" b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Roboto" panose="02000000000000000000" pitchFamily="2" charset="0"/>
                          <a:ea typeface="Roboto" panose="02000000000000000000" pitchFamily="2" charset="0"/>
                        </a:rPr>
                        <a:t>2</a:t>
                      </a:r>
                    </a:p>
                  </p:txBody>
                </p:sp>
              </p:grpSp>
            </p:grpSp>
            <p:sp>
              <p:nvSpPr>
                <p:cNvPr id="41" name="TextBox 40">
                  <a:extLst>
                    <a:ext uri="{FF2B5EF4-FFF2-40B4-BE49-F238E27FC236}">
                      <a16:creationId xmlns:a16="http://schemas.microsoft.com/office/drawing/2014/main" id="{8D88FCD7-A61A-6AC1-84DF-D92ECB433789}"/>
                    </a:ext>
                  </a:extLst>
                </p:cNvPr>
                <p:cNvSpPr txBox="1"/>
                <p:nvPr/>
              </p:nvSpPr>
              <p:spPr>
                <a:xfrm>
                  <a:off x="5285693" y="2398888"/>
                  <a:ext cx="3263872" cy="490139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spcFirstLastPara="1" wrap="square" lIns="91425" tIns="91425" rIns="91425" bIns="91425" anchor="t" anchorCtr="0">
                  <a:noAutofit/>
                </a:bodyPr>
                <a:lstStyle>
                  <a:defPPr marR="0" lvl="0" algn="l" rtl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</a:defPPr>
                  <a:lvl1pPr marL="0" indent="0">
                    <a:buNone/>
                    <a:defRPr sz="1100">
                      <a:solidFill>
                        <a:schemeClr val="bg1">
                          <a:lumMod val="65000"/>
                        </a:schemeClr>
                      </a:solidFill>
                      <a:latin typeface="+mn-lt"/>
                      <a:ea typeface="Roboto"/>
                      <a:cs typeface="Open Sans" pitchFamily="2" charset="0"/>
                    </a:defRPr>
                  </a:lvl1pPr>
                </a:lstStyle>
                <a:p>
                  <a:r>
                    <a:rPr lang="pt-BR" sz="900" dirty="0">
                      <a:solidFill>
                        <a:schemeClr val="bg1">
                          <a:lumMod val="50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Nostrum quis exercitationem ullam corporis suscipit nisi ut  laboriosam, consequatur</a:t>
                  </a:r>
                  <a:endParaRPr lang="en-US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6989595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3" name="Group 142">
            <a:extLst>
              <a:ext uri="{FF2B5EF4-FFF2-40B4-BE49-F238E27FC236}">
                <a16:creationId xmlns:a16="http://schemas.microsoft.com/office/drawing/2014/main" id="{CBFE18F8-24B6-3354-4E0B-7F6D6B6394CE}"/>
              </a:ext>
            </a:extLst>
          </p:cNvPr>
          <p:cNvGrpSpPr/>
          <p:nvPr/>
        </p:nvGrpSpPr>
        <p:grpSpPr>
          <a:xfrm flipV="1">
            <a:off x="2825608" y="2908235"/>
            <a:ext cx="1548662" cy="1476107"/>
            <a:chOff x="2825608" y="737883"/>
            <a:chExt cx="1548662" cy="1476107"/>
          </a:xfrm>
        </p:grpSpPr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5578CD6-F05E-4D48-5A3A-FF229D0E4E04}"/>
                </a:ext>
              </a:extLst>
            </p:cNvPr>
            <p:cNvCxnSpPr>
              <a:cxnSpLocks/>
            </p:cNvCxnSpPr>
            <p:nvPr/>
          </p:nvCxnSpPr>
          <p:spPr>
            <a:xfrm rot="-60000">
              <a:off x="3663659" y="2213990"/>
              <a:ext cx="710611" cy="0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78227540-981B-5EF6-CCA7-41996FB5C246}"/>
                </a:ext>
              </a:extLst>
            </p:cNvPr>
            <p:cNvGrpSpPr/>
            <p:nvPr/>
          </p:nvGrpSpPr>
          <p:grpSpPr>
            <a:xfrm>
              <a:off x="3364423" y="1464859"/>
              <a:ext cx="846808" cy="168817"/>
              <a:chOff x="3364423" y="1464859"/>
              <a:chExt cx="846808" cy="168817"/>
            </a:xfrm>
          </p:grpSpPr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B856048D-C532-F28B-CD0B-C35A7945D6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4423" y="1464859"/>
                <a:ext cx="137351" cy="168817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FF04F6B6-CD90-603A-94EC-14BF2E60E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0620" y="1465674"/>
                <a:ext cx="710611" cy="5938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D5E6CD69-1C05-D69B-E740-0FC5B7DCAAC7}"/>
                </a:ext>
              </a:extLst>
            </p:cNvPr>
            <p:cNvGrpSpPr/>
            <p:nvPr/>
          </p:nvGrpSpPr>
          <p:grpSpPr>
            <a:xfrm>
              <a:off x="2825608" y="737883"/>
              <a:ext cx="874325" cy="444812"/>
              <a:chOff x="2956005" y="765222"/>
              <a:chExt cx="874325" cy="444812"/>
            </a:xfrm>
          </p:grpSpPr>
          <p:cxnSp>
            <p:nvCxnSpPr>
              <p:cNvPr id="147" name="Straight Connector 146">
                <a:extLst>
                  <a:ext uri="{FF2B5EF4-FFF2-40B4-BE49-F238E27FC236}">
                    <a16:creationId xmlns:a16="http://schemas.microsoft.com/office/drawing/2014/main" id="{AD3A466C-07A4-1B3F-81E7-CCEFACC817A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56005" y="765222"/>
                <a:ext cx="361903" cy="444812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8" name="Straight Connector 147">
                <a:extLst>
                  <a:ext uri="{FF2B5EF4-FFF2-40B4-BE49-F238E27FC236}">
                    <a16:creationId xmlns:a16="http://schemas.microsoft.com/office/drawing/2014/main" id="{212AA805-D233-9EBC-4368-8F7DE52F6BC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17908" y="765222"/>
                <a:ext cx="512422" cy="0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42" name="Group 141">
            <a:extLst>
              <a:ext uri="{FF2B5EF4-FFF2-40B4-BE49-F238E27FC236}">
                <a16:creationId xmlns:a16="http://schemas.microsoft.com/office/drawing/2014/main" id="{F7C01295-C910-7A6D-6986-202515DAEC51}"/>
              </a:ext>
            </a:extLst>
          </p:cNvPr>
          <p:cNvGrpSpPr/>
          <p:nvPr/>
        </p:nvGrpSpPr>
        <p:grpSpPr>
          <a:xfrm>
            <a:off x="2825608" y="737883"/>
            <a:ext cx="1548662" cy="1476107"/>
            <a:chOff x="2825608" y="737883"/>
            <a:chExt cx="1548662" cy="1476107"/>
          </a:xfrm>
        </p:grpSpPr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9A22504-33DC-6B9C-F4ED-F30A72EA899D}"/>
                </a:ext>
              </a:extLst>
            </p:cNvPr>
            <p:cNvCxnSpPr>
              <a:cxnSpLocks/>
            </p:cNvCxnSpPr>
            <p:nvPr/>
          </p:nvCxnSpPr>
          <p:spPr>
            <a:xfrm rot="-60000">
              <a:off x="3663659" y="2213990"/>
              <a:ext cx="710611" cy="0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430827F3-0A66-DC99-9A92-2618875262B6}"/>
                </a:ext>
              </a:extLst>
            </p:cNvPr>
            <p:cNvGrpSpPr/>
            <p:nvPr/>
          </p:nvGrpSpPr>
          <p:grpSpPr>
            <a:xfrm>
              <a:off x="3364423" y="1464859"/>
              <a:ext cx="846808" cy="168817"/>
              <a:chOff x="3364423" y="1464859"/>
              <a:chExt cx="846808" cy="168817"/>
            </a:xfrm>
          </p:grpSpPr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4371FDC8-02A5-0F63-781A-286CCA46A9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4423" y="1464859"/>
                <a:ext cx="137351" cy="168817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77916463-C25A-76E0-C83D-F173920964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0620" y="1465674"/>
                <a:ext cx="710611" cy="5938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28" name="Group 127">
              <a:extLst>
                <a:ext uri="{FF2B5EF4-FFF2-40B4-BE49-F238E27FC236}">
                  <a16:creationId xmlns:a16="http://schemas.microsoft.com/office/drawing/2014/main" id="{B23405B6-416F-0ABA-0F97-8B4013832CC1}"/>
                </a:ext>
              </a:extLst>
            </p:cNvPr>
            <p:cNvGrpSpPr/>
            <p:nvPr/>
          </p:nvGrpSpPr>
          <p:grpSpPr>
            <a:xfrm>
              <a:off x="2825608" y="737883"/>
              <a:ext cx="874325" cy="444812"/>
              <a:chOff x="2956005" y="765222"/>
              <a:chExt cx="874325" cy="444812"/>
            </a:xfrm>
          </p:grpSpPr>
          <p:cxnSp>
            <p:nvCxnSpPr>
              <p:cNvPr id="129" name="Straight Connector 128">
                <a:extLst>
                  <a:ext uri="{FF2B5EF4-FFF2-40B4-BE49-F238E27FC236}">
                    <a16:creationId xmlns:a16="http://schemas.microsoft.com/office/drawing/2014/main" id="{B65EC869-D1B8-2368-FC2D-110247B7826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56005" y="765222"/>
                <a:ext cx="361903" cy="444812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021E9979-ED12-4DD2-9925-A50F59DB94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17908" y="765222"/>
                <a:ext cx="512422" cy="0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83FD749-516E-BDAF-AD57-8041E3A7E9F5}"/>
              </a:ext>
            </a:extLst>
          </p:cNvPr>
          <p:cNvSpPr/>
          <p:nvPr/>
        </p:nvSpPr>
        <p:spPr>
          <a:xfrm>
            <a:off x="2154762" y="1029430"/>
            <a:ext cx="1549241" cy="3098482"/>
          </a:xfrm>
          <a:custGeom>
            <a:avLst/>
            <a:gdLst>
              <a:gd name="connsiteX0" fmla="*/ 0 w 1549241"/>
              <a:gd name="connsiteY0" fmla="*/ 0 h 3098482"/>
              <a:gd name="connsiteX1" fmla="*/ 1549241 w 1549241"/>
              <a:gd name="connsiteY1" fmla="*/ 1549241 h 3098482"/>
              <a:gd name="connsiteX2" fmla="*/ 0 w 1549241"/>
              <a:gd name="connsiteY2" fmla="*/ 3098482 h 30984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549241" h="3098482">
                <a:moveTo>
                  <a:pt x="0" y="0"/>
                </a:moveTo>
                <a:cubicBezTo>
                  <a:pt x="855631" y="0"/>
                  <a:pt x="1549241" y="693611"/>
                  <a:pt x="1549241" y="1549241"/>
                </a:cubicBezTo>
                <a:cubicBezTo>
                  <a:pt x="1549241" y="2404872"/>
                  <a:pt x="855631" y="3098482"/>
                  <a:pt x="0" y="3098482"/>
                </a:cubicBezTo>
              </a:path>
            </a:pathLst>
          </a:custGeom>
          <a:noFill/>
          <a:ln w="9525" cap="flat">
            <a:solidFill>
              <a:schemeClr val="tx1"/>
            </a:solidFill>
            <a:prstDash val="solid"/>
            <a:miter/>
          </a:ln>
        </p:spPr>
        <p:txBody>
          <a:bodyPr rtlCol="0" anchor="ctr"/>
          <a:lstStyle/>
          <a:p>
            <a:endParaRPr lang="en-IN"/>
          </a:p>
        </p:txBody>
      </p:sp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24A8DF68-6277-76DA-6E3A-A3289F9C5E7E}"/>
              </a:ext>
            </a:extLst>
          </p:cNvPr>
          <p:cNvSpPr/>
          <p:nvPr/>
        </p:nvSpPr>
        <p:spPr>
          <a:xfrm>
            <a:off x="2061608" y="936276"/>
            <a:ext cx="186309" cy="186309"/>
          </a:xfrm>
          <a:custGeom>
            <a:avLst/>
            <a:gdLst>
              <a:gd name="connsiteX0" fmla="*/ 186309 w 186309"/>
              <a:gd name="connsiteY0" fmla="*/ 93155 h 186309"/>
              <a:gd name="connsiteX1" fmla="*/ 93155 w 186309"/>
              <a:gd name="connsiteY1" fmla="*/ 186309 h 186309"/>
              <a:gd name="connsiteX2" fmla="*/ 0 w 186309"/>
              <a:gd name="connsiteY2" fmla="*/ 93155 h 186309"/>
              <a:gd name="connsiteX3" fmla="*/ 93155 w 186309"/>
              <a:gd name="connsiteY3" fmla="*/ 0 h 186309"/>
              <a:gd name="connsiteX4" fmla="*/ 186309 w 186309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1740AC6D-5EFF-373D-08DD-44FFD34B2D4B}"/>
              </a:ext>
            </a:extLst>
          </p:cNvPr>
          <p:cNvSpPr/>
          <p:nvPr/>
        </p:nvSpPr>
        <p:spPr>
          <a:xfrm>
            <a:off x="2060846" y="4032377"/>
            <a:ext cx="186309" cy="186308"/>
          </a:xfrm>
          <a:custGeom>
            <a:avLst/>
            <a:gdLst>
              <a:gd name="connsiteX0" fmla="*/ 186309 w 186309"/>
              <a:gd name="connsiteY0" fmla="*/ 93154 h 186308"/>
              <a:gd name="connsiteX1" fmla="*/ 93155 w 186309"/>
              <a:gd name="connsiteY1" fmla="*/ 186309 h 186308"/>
              <a:gd name="connsiteX2" fmla="*/ 0 w 186309"/>
              <a:gd name="connsiteY2" fmla="*/ 93154 h 186308"/>
              <a:gd name="connsiteX3" fmla="*/ 93155 w 186309"/>
              <a:gd name="connsiteY3" fmla="*/ 0 h 186308"/>
              <a:gd name="connsiteX4" fmla="*/ 186309 w 186309"/>
              <a:gd name="connsiteY4" fmla="*/ 93154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bg1"/>
          </a:solidFill>
          <a:ln w="15875">
            <a:solidFill>
              <a:schemeClr val="bg1">
                <a:alpha val="42000"/>
              </a:schemeClr>
            </a:solidFill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IN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EAC2A046-DC2C-0691-0B7F-769747F66686}"/>
              </a:ext>
            </a:extLst>
          </p:cNvPr>
          <p:cNvSpPr/>
          <p:nvPr/>
        </p:nvSpPr>
        <p:spPr>
          <a:xfrm>
            <a:off x="2732454" y="3879405"/>
            <a:ext cx="186309" cy="186308"/>
          </a:xfrm>
          <a:custGeom>
            <a:avLst/>
            <a:gdLst>
              <a:gd name="connsiteX0" fmla="*/ 186309 w 186309"/>
              <a:gd name="connsiteY0" fmla="*/ 93154 h 186308"/>
              <a:gd name="connsiteX1" fmla="*/ 93154 w 186309"/>
              <a:gd name="connsiteY1" fmla="*/ 186309 h 186308"/>
              <a:gd name="connsiteX2" fmla="*/ 0 w 186309"/>
              <a:gd name="connsiteY2" fmla="*/ 93154 h 186308"/>
              <a:gd name="connsiteX3" fmla="*/ 93154 w 186309"/>
              <a:gd name="connsiteY3" fmla="*/ 0 h 186308"/>
              <a:gd name="connsiteX4" fmla="*/ 186309 w 186309"/>
              <a:gd name="connsiteY4" fmla="*/ 93154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4"/>
                </a:moveTo>
                <a:cubicBezTo>
                  <a:pt x="186309" y="144602"/>
                  <a:pt x="144602" y="186309"/>
                  <a:pt x="93154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4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accent6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ADE8D86B-262E-1321-B73D-46180DEF19B5}"/>
              </a:ext>
            </a:extLst>
          </p:cNvPr>
          <p:cNvSpPr/>
          <p:nvPr/>
        </p:nvSpPr>
        <p:spPr>
          <a:xfrm>
            <a:off x="3271283" y="3450304"/>
            <a:ext cx="186309" cy="186308"/>
          </a:xfrm>
          <a:custGeom>
            <a:avLst/>
            <a:gdLst>
              <a:gd name="connsiteX0" fmla="*/ 186309 w 186309"/>
              <a:gd name="connsiteY0" fmla="*/ 93155 h 186308"/>
              <a:gd name="connsiteX1" fmla="*/ 93155 w 186309"/>
              <a:gd name="connsiteY1" fmla="*/ 186309 h 186308"/>
              <a:gd name="connsiteX2" fmla="*/ 0 w 186309"/>
              <a:gd name="connsiteY2" fmla="*/ 93155 h 186308"/>
              <a:gd name="connsiteX3" fmla="*/ 93155 w 186309"/>
              <a:gd name="connsiteY3" fmla="*/ 0 h 186308"/>
              <a:gd name="connsiteX4" fmla="*/ 186309 w 186309"/>
              <a:gd name="connsiteY4" fmla="*/ 93155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5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86B114F-E16F-3AE7-853B-BB3AF3768E18}"/>
              </a:ext>
            </a:extLst>
          </p:cNvPr>
          <p:cNvSpPr/>
          <p:nvPr/>
        </p:nvSpPr>
        <p:spPr>
          <a:xfrm>
            <a:off x="3570559" y="2829941"/>
            <a:ext cx="186308" cy="186309"/>
          </a:xfrm>
          <a:custGeom>
            <a:avLst/>
            <a:gdLst>
              <a:gd name="connsiteX0" fmla="*/ 186309 w 186308"/>
              <a:gd name="connsiteY0" fmla="*/ 93154 h 186309"/>
              <a:gd name="connsiteX1" fmla="*/ 93155 w 186308"/>
              <a:gd name="connsiteY1" fmla="*/ 186309 h 186309"/>
              <a:gd name="connsiteX2" fmla="*/ 0 w 186308"/>
              <a:gd name="connsiteY2" fmla="*/ 93154 h 186309"/>
              <a:gd name="connsiteX3" fmla="*/ 93155 w 186308"/>
              <a:gd name="connsiteY3" fmla="*/ 0 h 186309"/>
              <a:gd name="connsiteX4" fmla="*/ 186309 w 186308"/>
              <a:gd name="connsiteY4" fmla="*/ 93154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8" h="186309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accent4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BE07E64-BF6D-10F0-90D2-345E90B2F61C}"/>
              </a:ext>
            </a:extLst>
          </p:cNvPr>
          <p:cNvSpPr/>
          <p:nvPr/>
        </p:nvSpPr>
        <p:spPr>
          <a:xfrm>
            <a:off x="3571130" y="2141093"/>
            <a:ext cx="186308" cy="186309"/>
          </a:xfrm>
          <a:custGeom>
            <a:avLst/>
            <a:gdLst>
              <a:gd name="connsiteX0" fmla="*/ 186309 w 186308"/>
              <a:gd name="connsiteY0" fmla="*/ 93155 h 186309"/>
              <a:gd name="connsiteX1" fmla="*/ 93155 w 186308"/>
              <a:gd name="connsiteY1" fmla="*/ 186309 h 186309"/>
              <a:gd name="connsiteX2" fmla="*/ 0 w 186308"/>
              <a:gd name="connsiteY2" fmla="*/ 93155 h 186309"/>
              <a:gd name="connsiteX3" fmla="*/ 93155 w 186308"/>
              <a:gd name="connsiteY3" fmla="*/ 0 h 186309"/>
              <a:gd name="connsiteX4" fmla="*/ 186309 w 186308"/>
              <a:gd name="connsiteY4" fmla="*/ 93155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8" h="186309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5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3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055CD1FD-872F-BA88-D641-89D5AEC68230}"/>
              </a:ext>
            </a:extLst>
          </p:cNvPr>
          <p:cNvSpPr/>
          <p:nvPr/>
        </p:nvSpPr>
        <p:spPr>
          <a:xfrm>
            <a:off x="3272807" y="1520253"/>
            <a:ext cx="186309" cy="186309"/>
          </a:xfrm>
          <a:custGeom>
            <a:avLst/>
            <a:gdLst>
              <a:gd name="connsiteX0" fmla="*/ 186309 w 186309"/>
              <a:gd name="connsiteY0" fmla="*/ 93154 h 186309"/>
              <a:gd name="connsiteX1" fmla="*/ 93155 w 186309"/>
              <a:gd name="connsiteY1" fmla="*/ 186309 h 186309"/>
              <a:gd name="connsiteX2" fmla="*/ 0 w 186309"/>
              <a:gd name="connsiteY2" fmla="*/ 93154 h 186309"/>
              <a:gd name="connsiteX3" fmla="*/ 93155 w 186309"/>
              <a:gd name="connsiteY3" fmla="*/ 0 h 186309"/>
              <a:gd name="connsiteX4" fmla="*/ 186309 w 186309"/>
              <a:gd name="connsiteY4" fmla="*/ 93154 h 1863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9">
                <a:moveTo>
                  <a:pt x="186309" y="93154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4"/>
                </a:cubicBezTo>
                <a:close/>
              </a:path>
            </a:pathLst>
          </a:custGeom>
          <a:solidFill>
            <a:schemeClr val="accent2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IN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ABF1F825-1B80-E015-5C5E-2BEF8C020767}"/>
              </a:ext>
            </a:extLst>
          </p:cNvPr>
          <p:cNvSpPr/>
          <p:nvPr/>
        </p:nvSpPr>
        <p:spPr>
          <a:xfrm>
            <a:off x="2734645" y="1090295"/>
            <a:ext cx="186309" cy="186308"/>
          </a:xfrm>
          <a:custGeom>
            <a:avLst/>
            <a:gdLst>
              <a:gd name="connsiteX0" fmla="*/ 186309 w 186309"/>
              <a:gd name="connsiteY0" fmla="*/ 93155 h 186308"/>
              <a:gd name="connsiteX1" fmla="*/ 93155 w 186309"/>
              <a:gd name="connsiteY1" fmla="*/ 186309 h 186308"/>
              <a:gd name="connsiteX2" fmla="*/ 0 w 186309"/>
              <a:gd name="connsiteY2" fmla="*/ 93154 h 186308"/>
              <a:gd name="connsiteX3" fmla="*/ 93155 w 186309"/>
              <a:gd name="connsiteY3" fmla="*/ 0 h 186308"/>
              <a:gd name="connsiteX4" fmla="*/ 186309 w 186309"/>
              <a:gd name="connsiteY4" fmla="*/ 93155 h 1863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6309" h="186308">
                <a:moveTo>
                  <a:pt x="186309" y="93155"/>
                </a:moveTo>
                <a:cubicBezTo>
                  <a:pt x="186309" y="144602"/>
                  <a:pt x="144602" y="186309"/>
                  <a:pt x="93155" y="186309"/>
                </a:cubicBezTo>
                <a:cubicBezTo>
                  <a:pt x="41707" y="186309"/>
                  <a:pt x="0" y="144602"/>
                  <a:pt x="0" y="93154"/>
                </a:cubicBezTo>
                <a:cubicBezTo>
                  <a:pt x="0" y="41707"/>
                  <a:pt x="41707" y="0"/>
                  <a:pt x="93155" y="0"/>
                </a:cubicBezTo>
                <a:cubicBezTo>
                  <a:pt x="144602" y="0"/>
                  <a:pt x="186309" y="41707"/>
                  <a:pt x="186309" y="93155"/>
                </a:cubicBezTo>
                <a:close/>
              </a:path>
            </a:pathLst>
          </a:custGeom>
          <a:solidFill>
            <a:schemeClr val="accent1"/>
          </a:solidFill>
          <a:ln w="9525" cap="flat">
            <a:solidFill>
              <a:schemeClr val="bg1"/>
            </a:solidFill>
            <a:prstDash val="solid"/>
            <a:miter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txBody>
          <a:bodyPr rtlCol="0" anchor="ctr"/>
          <a:lstStyle/>
          <a:p>
            <a:endParaRPr lang="en-IN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B304AD89-EAA8-55AF-CFB4-C372B245EA82}"/>
              </a:ext>
            </a:extLst>
          </p:cNvPr>
          <p:cNvGrpSpPr/>
          <p:nvPr/>
        </p:nvGrpSpPr>
        <p:grpSpPr>
          <a:xfrm>
            <a:off x="1065864" y="1510094"/>
            <a:ext cx="2189826" cy="2124455"/>
            <a:chOff x="1065864" y="1510094"/>
            <a:chExt cx="2189826" cy="2124455"/>
          </a:xfrm>
        </p:grpSpPr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16A0170-48B3-8AE1-AC43-D57615B61D12}"/>
                </a:ext>
              </a:extLst>
            </p:cNvPr>
            <p:cNvSpPr/>
            <p:nvPr/>
          </p:nvSpPr>
          <p:spPr>
            <a:xfrm>
              <a:off x="1098550" y="1510094"/>
              <a:ext cx="2124456" cy="2124455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tx1">
                <a:lumMod val="65000"/>
                <a:lumOff val="35000"/>
              </a:schemeClr>
            </a:solidFill>
            <a:ln w="12700">
              <a:solidFill>
                <a:schemeClr val="bg1">
                  <a:alpha val="52000"/>
                </a:schemeClr>
              </a:solidFill>
            </a:ln>
            <a:effectLst>
              <a:innerShdw blurRad="63500" dist="25400" dir="162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dirty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B76555-EAA6-4572-EE5C-7F61AE7A992A}"/>
                </a:ext>
              </a:extLst>
            </p:cNvPr>
            <p:cNvSpPr/>
            <p:nvPr/>
          </p:nvSpPr>
          <p:spPr>
            <a:xfrm>
              <a:off x="1202118" y="1613662"/>
              <a:ext cx="1917320" cy="1917320"/>
            </a:xfrm>
            <a:custGeom>
              <a:avLst/>
              <a:gdLst>
                <a:gd name="connsiteX0" fmla="*/ 2124456 w 2124456"/>
                <a:gd name="connsiteY0" fmla="*/ 1062228 h 2124455"/>
                <a:gd name="connsiteX1" fmla="*/ 1062228 w 2124456"/>
                <a:gd name="connsiteY1" fmla="*/ 2124456 h 2124455"/>
                <a:gd name="connsiteX2" fmla="*/ 0 w 2124456"/>
                <a:gd name="connsiteY2" fmla="*/ 1062228 h 2124455"/>
                <a:gd name="connsiteX3" fmla="*/ 1062228 w 2124456"/>
                <a:gd name="connsiteY3" fmla="*/ 0 h 2124455"/>
                <a:gd name="connsiteX4" fmla="*/ 2124456 w 2124456"/>
                <a:gd name="connsiteY4" fmla="*/ 1062228 h 212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24456" h="2124455">
                  <a:moveTo>
                    <a:pt x="2124456" y="1062228"/>
                  </a:moveTo>
                  <a:cubicBezTo>
                    <a:pt x="2124456" y="1648880"/>
                    <a:pt x="1648880" y="2124456"/>
                    <a:pt x="1062228" y="2124456"/>
                  </a:cubicBezTo>
                  <a:cubicBezTo>
                    <a:pt x="475576" y="2124456"/>
                    <a:pt x="0" y="1648880"/>
                    <a:pt x="0" y="1062228"/>
                  </a:cubicBezTo>
                  <a:cubicBezTo>
                    <a:pt x="0" y="475575"/>
                    <a:pt x="475576" y="0"/>
                    <a:pt x="1062228" y="0"/>
                  </a:cubicBezTo>
                  <a:cubicBezTo>
                    <a:pt x="1648880" y="0"/>
                    <a:pt x="2124456" y="475575"/>
                    <a:pt x="2124456" y="1062228"/>
                  </a:cubicBezTo>
                  <a:close/>
                </a:path>
              </a:pathLst>
            </a:custGeom>
            <a:solidFill>
              <a:schemeClr val="tx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775D61A3-C59A-8D4C-46E4-8DD208E3A867}"/>
                </a:ext>
              </a:extLst>
            </p:cNvPr>
            <p:cNvSpPr txBox="1"/>
            <p:nvPr/>
          </p:nvSpPr>
          <p:spPr>
            <a:xfrm>
              <a:off x="1065864" y="2185210"/>
              <a:ext cx="2189826" cy="707886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2800" b="1" spc="300" dirty="0">
                  <a:solidFill>
                    <a:schemeClr val="bg1"/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AGENDA</a:t>
              </a:r>
            </a:p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lang="en-IN" sz="1200" b="1" spc="6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  <a:sym typeface="Fira Sans Extra Condensed Medium"/>
                </a:rPr>
                <a:t>TEMPLATE</a:t>
              </a:r>
              <a:endParaRPr lang="en-IN" sz="1800" b="1" spc="600" dirty="0">
                <a:solidFill>
                  <a:schemeClr val="bg1">
                    <a:lumMod val="6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Kanit" pitchFamily="2" charset="-34"/>
              </a:endParaRPr>
            </a:p>
          </p:txBody>
        </p:sp>
      </p:grpSp>
      <p:grpSp>
        <p:nvGrpSpPr>
          <p:cNvPr id="151" name="Group 150">
            <a:extLst>
              <a:ext uri="{FF2B5EF4-FFF2-40B4-BE49-F238E27FC236}">
                <a16:creationId xmlns:a16="http://schemas.microsoft.com/office/drawing/2014/main" id="{0F29ED7B-1860-BA02-74AD-0E18589E1AFE}"/>
              </a:ext>
            </a:extLst>
          </p:cNvPr>
          <p:cNvGrpSpPr/>
          <p:nvPr/>
        </p:nvGrpSpPr>
        <p:grpSpPr>
          <a:xfrm>
            <a:off x="3603243" y="501626"/>
            <a:ext cx="4725090" cy="4095872"/>
            <a:chOff x="3603243" y="501626"/>
            <a:chExt cx="4725090" cy="4095872"/>
          </a:xfrm>
        </p:grpSpPr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BD488AEB-9BC3-6384-E970-0687A767C5DF}"/>
                </a:ext>
              </a:extLst>
            </p:cNvPr>
            <p:cNvGrpSpPr/>
            <p:nvPr/>
          </p:nvGrpSpPr>
          <p:grpSpPr>
            <a:xfrm>
              <a:off x="3603243" y="501626"/>
              <a:ext cx="3983784" cy="492808"/>
              <a:chOff x="4130675" y="266335"/>
              <a:chExt cx="5129643" cy="634555"/>
            </a:xfrm>
          </p:grpSpPr>
          <p:grpSp>
            <p:nvGrpSpPr>
              <p:cNvPr id="74" name="Group 73">
                <a:extLst>
                  <a:ext uri="{FF2B5EF4-FFF2-40B4-BE49-F238E27FC236}">
                    <a16:creationId xmlns:a16="http://schemas.microsoft.com/office/drawing/2014/main" id="{031B8EB0-7737-0A68-0EF6-4CF6BD6439A0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27" name="Rectangle: Rounded Corners 26">
                  <a:extLst>
                    <a:ext uri="{FF2B5EF4-FFF2-40B4-BE49-F238E27FC236}">
                      <a16:creationId xmlns:a16="http://schemas.microsoft.com/office/drawing/2014/main" id="{5F669FE3-D471-A5D7-A01C-52C16329E35C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28" name="Rectangle: Rounded Corners 27">
                  <a:extLst>
                    <a:ext uri="{FF2B5EF4-FFF2-40B4-BE49-F238E27FC236}">
                      <a16:creationId xmlns:a16="http://schemas.microsoft.com/office/drawing/2014/main" id="{23E67D8B-AF8D-BF29-7D06-8CD096522E3A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1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52" name="Group 51">
                  <a:extLst>
                    <a:ext uri="{FF2B5EF4-FFF2-40B4-BE49-F238E27FC236}">
                      <a16:creationId xmlns:a16="http://schemas.microsoft.com/office/drawing/2014/main" id="{D3935C8E-5F33-8ED4-0024-9AF71A8A05DC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48" name="Oval 47">
                    <a:extLst>
                      <a:ext uri="{FF2B5EF4-FFF2-40B4-BE49-F238E27FC236}">
                        <a16:creationId xmlns:a16="http://schemas.microsoft.com/office/drawing/2014/main" id="{5DA4120E-30A2-88B9-4EEE-12D355A5253B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1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49" name="Oval 48">
                    <a:extLst>
                      <a:ext uri="{FF2B5EF4-FFF2-40B4-BE49-F238E27FC236}">
                        <a16:creationId xmlns:a16="http://schemas.microsoft.com/office/drawing/2014/main" id="{05B8520C-62B5-8593-C325-19EF4E060F74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2"/>
                    <a:ext cx="471490" cy="471490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1</a:t>
                    </a:r>
                  </a:p>
                </p:txBody>
              </p:sp>
            </p:grpSp>
          </p:grpSp>
          <p:sp>
            <p:nvSpPr>
              <p:cNvPr id="80" name="TextBox 79">
                <a:extLst>
                  <a:ext uri="{FF2B5EF4-FFF2-40B4-BE49-F238E27FC236}">
                    <a16:creationId xmlns:a16="http://schemas.microsoft.com/office/drawing/2014/main" id="{407E758F-4D2C-D1E2-DF17-22CC87E53F0E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9D41CABB-4F43-F14F-7CA9-7E5AB63D2C39}"/>
                </a:ext>
              </a:extLst>
            </p:cNvPr>
            <p:cNvGrpSpPr/>
            <p:nvPr/>
          </p:nvGrpSpPr>
          <p:grpSpPr>
            <a:xfrm>
              <a:off x="4079477" y="1222239"/>
              <a:ext cx="3983784" cy="492808"/>
              <a:chOff x="4130675" y="266335"/>
              <a:chExt cx="5129643" cy="634555"/>
            </a:xfrm>
          </p:grpSpPr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2224BDEA-A2B8-D3A9-88E4-FAAF7846067C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65" name="Rectangle: Rounded Corners 64">
                  <a:extLst>
                    <a:ext uri="{FF2B5EF4-FFF2-40B4-BE49-F238E27FC236}">
                      <a16:creationId xmlns:a16="http://schemas.microsoft.com/office/drawing/2014/main" id="{3D657820-2CD3-C0E9-B88C-AF4209FCE2CC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66" name="Rectangle: Rounded Corners 65">
                  <a:extLst>
                    <a:ext uri="{FF2B5EF4-FFF2-40B4-BE49-F238E27FC236}">
                      <a16:creationId xmlns:a16="http://schemas.microsoft.com/office/drawing/2014/main" id="{7E3B0087-B786-AFAF-0E48-C68C1404827E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67" name="Group 66">
                  <a:extLst>
                    <a:ext uri="{FF2B5EF4-FFF2-40B4-BE49-F238E27FC236}">
                      <a16:creationId xmlns:a16="http://schemas.microsoft.com/office/drawing/2014/main" id="{5DB66CC7-921A-66E6-B821-A02DA1A81C6F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29C3AD36-36C6-C546-E89A-BB09C4AC63B0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69" name="Oval 68">
                    <a:extLst>
                      <a:ext uri="{FF2B5EF4-FFF2-40B4-BE49-F238E27FC236}">
                        <a16:creationId xmlns:a16="http://schemas.microsoft.com/office/drawing/2014/main" id="{7C7D58B8-BB4A-3BA9-B776-5D533C7DDC15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2"/>
                    <a:ext cx="471490" cy="471490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2</a:t>
                    </a:r>
                  </a:p>
                </p:txBody>
              </p:sp>
            </p:grpSp>
          </p:grp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05579A89-6B71-28A9-E772-EE924DDF94C2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70" name="Group 69">
              <a:extLst>
                <a:ext uri="{FF2B5EF4-FFF2-40B4-BE49-F238E27FC236}">
                  <a16:creationId xmlns:a16="http://schemas.microsoft.com/office/drawing/2014/main" id="{BD94BC9C-A64E-5784-75C4-88926BC12D52}"/>
                </a:ext>
              </a:extLst>
            </p:cNvPr>
            <p:cNvGrpSpPr/>
            <p:nvPr/>
          </p:nvGrpSpPr>
          <p:grpSpPr>
            <a:xfrm>
              <a:off x="4344549" y="1942852"/>
              <a:ext cx="3983784" cy="492808"/>
              <a:chOff x="4130675" y="266335"/>
              <a:chExt cx="5129643" cy="634555"/>
            </a:xfrm>
          </p:grpSpPr>
          <p:grpSp>
            <p:nvGrpSpPr>
              <p:cNvPr id="73" name="Group 72">
                <a:extLst>
                  <a:ext uri="{FF2B5EF4-FFF2-40B4-BE49-F238E27FC236}">
                    <a16:creationId xmlns:a16="http://schemas.microsoft.com/office/drawing/2014/main" id="{B6FA0F4A-BAE5-7AFD-334F-1C73C3B716AC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89" name="Rectangle: Rounded Corners 88">
                  <a:extLst>
                    <a:ext uri="{FF2B5EF4-FFF2-40B4-BE49-F238E27FC236}">
                      <a16:creationId xmlns:a16="http://schemas.microsoft.com/office/drawing/2014/main" id="{44B9CCAD-F292-8EA7-FB72-D4387F9A373C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90" name="Rectangle: Rounded Corners 89">
                  <a:extLst>
                    <a:ext uri="{FF2B5EF4-FFF2-40B4-BE49-F238E27FC236}">
                      <a16:creationId xmlns:a16="http://schemas.microsoft.com/office/drawing/2014/main" id="{460F4145-1BDE-3E44-D052-23C484A8C993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95" name="Group 94">
                  <a:extLst>
                    <a:ext uri="{FF2B5EF4-FFF2-40B4-BE49-F238E27FC236}">
                      <a16:creationId xmlns:a16="http://schemas.microsoft.com/office/drawing/2014/main" id="{16F9B887-7D2D-FE3E-E6F6-2205F0A59F48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97" name="Oval 96">
                    <a:extLst>
                      <a:ext uri="{FF2B5EF4-FFF2-40B4-BE49-F238E27FC236}">
                        <a16:creationId xmlns:a16="http://schemas.microsoft.com/office/drawing/2014/main" id="{6DDA6C8B-E769-284E-CA88-8BE3DFB8F7F2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98" name="Oval 97">
                    <a:extLst>
                      <a:ext uri="{FF2B5EF4-FFF2-40B4-BE49-F238E27FC236}">
                        <a16:creationId xmlns:a16="http://schemas.microsoft.com/office/drawing/2014/main" id="{99721547-86EF-A281-FA58-8F7F212946FA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3</a:t>
                    </a:r>
                  </a:p>
                </p:txBody>
              </p:sp>
            </p:grpSp>
          </p:grpSp>
          <p:sp>
            <p:nvSpPr>
              <p:cNvPr id="87" name="TextBox 86">
                <a:extLst>
                  <a:ext uri="{FF2B5EF4-FFF2-40B4-BE49-F238E27FC236}">
                    <a16:creationId xmlns:a16="http://schemas.microsoft.com/office/drawing/2014/main" id="{33C33FED-67EC-34F2-14C7-D126F7CF8122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99" name="Group 98">
              <a:extLst>
                <a:ext uri="{FF2B5EF4-FFF2-40B4-BE49-F238E27FC236}">
                  <a16:creationId xmlns:a16="http://schemas.microsoft.com/office/drawing/2014/main" id="{E8A8F702-E980-9064-CC80-266C3EF79FBD}"/>
                </a:ext>
              </a:extLst>
            </p:cNvPr>
            <p:cNvGrpSpPr/>
            <p:nvPr/>
          </p:nvGrpSpPr>
          <p:grpSpPr>
            <a:xfrm>
              <a:off x="4344549" y="2663465"/>
              <a:ext cx="3983784" cy="492808"/>
              <a:chOff x="4130675" y="266335"/>
              <a:chExt cx="5129643" cy="634555"/>
            </a:xfrm>
          </p:grpSpPr>
          <p:grpSp>
            <p:nvGrpSpPr>
              <p:cNvPr id="104" name="Group 103">
                <a:extLst>
                  <a:ext uri="{FF2B5EF4-FFF2-40B4-BE49-F238E27FC236}">
                    <a16:creationId xmlns:a16="http://schemas.microsoft.com/office/drawing/2014/main" id="{E2749D20-2E01-FA0E-A485-515809D15560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106" name="Rectangle: Rounded Corners 105">
                  <a:extLst>
                    <a:ext uri="{FF2B5EF4-FFF2-40B4-BE49-F238E27FC236}">
                      <a16:creationId xmlns:a16="http://schemas.microsoft.com/office/drawing/2014/main" id="{189A7F42-51B1-7686-D9BC-AF00E2FA94DF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107" name="Rectangle: Rounded Corners 106">
                  <a:extLst>
                    <a:ext uri="{FF2B5EF4-FFF2-40B4-BE49-F238E27FC236}">
                      <a16:creationId xmlns:a16="http://schemas.microsoft.com/office/drawing/2014/main" id="{25429E68-97AF-25BB-42A3-CF5A8D9685F7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4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108" name="Group 107">
                  <a:extLst>
                    <a:ext uri="{FF2B5EF4-FFF2-40B4-BE49-F238E27FC236}">
                      <a16:creationId xmlns:a16="http://schemas.microsoft.com/office/drawing/2014/main" id="{56ABC101-C691-E938-9322-DF3E68C328B4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ED58E099-1DBA-5C7B-120D-EEDE638A1256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4B34A2DF-F10A-8C82-9D4E-AF7E66B62019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4</a:t>
                    </a:r>
                  </a:p>
                </p:txBody>
              </p:sp>
            </p:grpSp>
          </p:grpSp>
          <p:sp>
            <p:nvSpPr>
              <p:cNvPr id="105" name="TextBox 104">
                <a:extLst>
                  <a:ext uri="{FF2B5EF4-FFF2-40B4-BE49-F238E27FC236}">
                    <a16:creationId xmlns:a16="http://schemas.microsoft.com/office/drawing/2014/main" id="{BBA42282-09EE-67BA-2C19-6BF1C3699621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1" name="Group 110">
              <a:extLst>
                <a:ext uri="{FF2B5EF4-FFF2-40B4-BE49-F238E27FC236}">
                  <a16:creationId xmlns:a16="http://schemas.microsoft.com/office/drawing/2014/main" id="{291839D7-1625-8F96-CD44-E384976ED96F}"/>
                </a:ext>
              </a:extLst>
            </p:cNvPr>
            <p:cNvGrpSpPr/>
            <p:nvPr/>
          </p:nvGrpSpPr>
          <p:grpSpPr>
            <a:xfrm>
              <a:off x="3603243" y="4104690"/>
              <a:ext cx="3983784" cy="492808"/>
              <a:chOff x="4130675" y="266335"/>
              <a:chExt cx="5129643" cy="634555"/>
            </a:xfrm>
          </p:grpSpPr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CBC80DFA-0521-AE03-968E-09010E24F787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114" name="Rectangle: Rounded Corners 113">
                  <a:extLst>
                    <a:ext uri="{FF2B5EF4-FFF2-40B4-BE49-F238E27FC236}">
                      <a16:creationId xmlns:a16="http://schemas.microsoft.com/office/drawing/2014/main" id="{1835E435-FA55-A711-58A9-48381A7042A2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115" name="Rectangle: Rounded Corners 114">
                  <a:extLst>
                    <a:ext uri="{FF2B5EF4-FFF2-40B4-BE49-F238E27FC236}">
                      <a16:creationId xmlns:a16="http://schemas.microsoft.com/office/drawing/2014/main" id="{929D98FD-0927-0EC1-6915-9AE1E36F3EC5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6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116" name="Group 115">
                  <a:extLst>
                    <a:ext uri="{FF2B5EF4-FFF2-40B4-BE49-F238E27FC236}">
                      <a16:creationId xmlns:a16="http://schemas.microsoft.com/office/drawing/2014/main" id="{69EA3E2E-A9F0-AE26-ACB2-BFBDA0700B9D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9FCEFC40-9088-ABE5-1862-5D639A167423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6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118" name="Oval 117">
                    <a:extLst>
                      <a:ext uri="{FF2B5EF4-FFF2-40B4-BE49-F238E27FC236}">
                        <a16:creationId xmlns:a16="http://schemas.microsoft.com/office/drawing/2014/main" id="{A9EA1411-4DB7-E358-0A27-948C2273F026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6</a:t>
                    </a:r>
                  </a:p>
                </p:txBody>
              </p:sp>
            </p:grpSp>
          </p:grpSp>
          <p:sp>
            <p:nvSpPr>
              <p:cNvPr id="113" name="TextBox 112">
                <a:extLst>
                  <a:ext uri="{FF2B5EF4-FFF2-40B4-BE49-F238E27FC236}">
                    <a16:creationId xmlns:a16="http://schemas.microsoft.com/office/drawing/2014/main" id="{3A71F2C1-A801-4AA4-F93F-BDAD336DB0F9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E6E1FC73-58E9-8B96-1DF3-96F4244ACE33}"/>
                </a:ext>
              </a:extLst>
            </p:cNvPr>
            <p:cNvGrpSpPr/>
            <p:nvPr/>
          </p:nvGrpSpPr>
          <p:grpSpPr>
            <a:xfrm>
              <a:off x="4079477" y="3384078"/>
              <a:ext cx="3983784" cy="492808"/>
              <a:chOff x="4130675" y="266335"/>
              <a:chExt cx="5129643" cy="634555"/>
            </a:xfrm>
          </p:grpSpPr>
          <p:grpSp>
            <p:nvGrpSpPr>
              <p:cNvPr id="120" name="Group 119">
                <a:extLst>
                  <a:ext uri="{FF2B5EF4-FFF2-40B4-BE49-F238E27FC236}">
                    <a16:creationId xmlns:a16="http://schemas.microsoft.com/office/drawing/2014/main" id="{167CB974-56A8-620D-EA4C-14C28126ECE0}"/>
                  </a:ext>
                </a:extLst>
              </p:cNvPr>
              <p:cNvGrpSpPr/>
              <p:nvPr/>
            </p:nvGrpSpPr>
            <p:grpSpPr>
              <a:xfrm>
                <a:off x="4130675" y="266335"/>
                <a:ext cx="5129643" cy="608424"/>
                <a:chOff x="3797300" y="666963"/>
                <a:chExt cx="5129643" cy="608424"/>
              </a:xfrm>
            </p:grpSpPr>
            <p:sp>
              <p:nvSpPr>
                <p:cNvPr id="122" name="Rectangle: Rounded Corners 121">
                  <a:extLst>
                    <a:ext uri="{FF2B5EF4-FFF2-40B4-BE49-F238E27FC236}">
                      <a16:creationId xmlns:a16="http://schemas.microsoft.com/office/drawing/2014/main" id="{505D86D8-9D38-08B2-EF02-A260774CD616}"/>
                    </a:ext>
                  </a:extLst>
                </p:cNvPr>
                <p:cNvSpPr/>
                <p:nvPr/>
              </p:nvSpPr>
              <p:spPr>
                <a:xfrm>
                  <a:off x="3861655" y="750548"/>
                  <a:ext cx="5065288" cy="51654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123" name="Rectangle: Rounded Corners 122">
                  <a:extLst>
                    <a:ext uri="{FF2B5EF4-FFF2-40B4-BE49-F238E27FC236}">
                      <a16:creationId xmlns:a16="http://schemas.microsoft.com/office/drawing/2014/main" id="{9A40001F-5A0A-C88A-6DC5-42D768246909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25400" dir="5400000" sx="97000" sy="97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124" name="Group 123">
                  <a:extLst>
                    <a:ext uri="{FF2B5EF4-FFF2-40B4-BE49-F238E27FC236}">
                      <a16:creationId xmlns:a16="http://schemas.microsoft.com/office/drawing/2014/main" id="{FA70C8C9-9074-7D4C-B2A4-19EF7E6FC62F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125" name="Oval 124">
                    <a:extLst>
                      <a:ext uri="{FF2B5EF4-FFF2-40B4-BE49-F238E27FC236}">
                        <a16:creationId xmlns:a16="http://schemas.microsoft.com/office/drawing/2014/main" id="{2AA92956-6049-3C21-2515-8B3A81D6C746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126" name="Oval 125">
                    <a:extLst>
                      <a:ext uri="{FF2B5EF4-FFF2-40B4-BE49-F238E27FC236}">
                        <a16:creationId xmlns:a16="http://schemas.microsoft.com/office/drawing/2014/main" id="{E7D7E9F9-5A6F-9916-1777-D92B1BC46978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5</a:t>
                    </a:r>
                  </a:p>
                </p:txBody>
              </p:sp>
            </p:grpSp>
          </p:grpSp>
          <p:sp>
            <p:nvSpPr>
              <p:cNvPr id="121" name="TextBox 120">
                <a:extLst>
                  <a:ext uri="{FF2B5EF4-FFF2-40B4-BE49-F238E27FC236}">
                    <a16:creationId xmlns:a16="http://schemas.microsoft.com/office/drawing/2014/main" id="{6D8E4C5F-EFFD-FEB8-41D1-F99B7926BA61}"/>
                  </a:ext>
                </a:extLst>
              </p:cNvPr>
              <p:cNvSpPr txBox="1"/>
              <p:nvPr/>
            </p:nvSpPr>
            <p:spPr>
              <a:xfrm>
                <a:off x="4776556" y="410751"/>
                <a:ext cx="4483761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550248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B9711AB5-FD4C-5F07-0677-2D01BC6862BD}"/>
              </a:ext>
            </a:extLst>
          </p:cNvPr>
          <p:cNvGrpSpPr/>
          <p:nvPr/>
        </p:nvGrpSpPr>
        <p:grpSpPr>
          <a:xfrm>
            <a:off x="1065864" y="666963"/>
            <a:ext cx="7420812" cy="3850049"/>
            <a:chOff x="1065864" y="666963"/>
            <a:chExt cx="7420812" cy="3850049"/>
          </a:xfrm>
        </p:grpSpPr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A1844A34-CB00-6F09-6086-B27235D1BBBB}"/>
                </a:ext>
              </a:extLst>
            </p:cNvPr>
            <p:cNvGrpSpPr/>
            <p:nvPr/>
          </p:nvGrpSpPr>
          <p:grpSpPr>
            <a:xfrm flipV="1">
              <a:off x="2956005" y="3945892"/>
              <a:ext cx="909762" cy="247674"/>
              <a:chOff x="2956005" y="962360"/>
              <a:chExt cx="909762" cy="247674"/>
            </a:xfrm>
          </p:grpSpPr>
          <p:cxnSp>
            <p:nvCxnSpPr>
              <p:cNvPr id="102" name="Straight Connector 101">
                <a:extLst>
                  <a:ext uri="{FF2B5EF4-FFF2-40B4-BE49-F238E27FC236}">
                    <a16:creationId xmlns:a16="http://schemas.microsoft.com/office/drawing/2014/main" id="{2216AD07-CFB4-8A11-F28C-5FC3E0E85DD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56005" y="962360"/>
                <a:ext cx="201510" cy="247674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5A6EA46C-A015-FCE3-AC8E-A58FCF5FAC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55156" y="965238"/>
                <a:ext cx="710611" cy="5938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00AF96EE-1482-931C-C607-7A91C8A90E0E}"/>
                </a:ext>
              </a:extLst>
            </p:cNvPr>
            <p:cNvGrpSpPr/>
            <p:nvPr/>
          </p:nvGrpSpPr>
          <p:grpSpPr>
            <a:xfrm>
              <a:off x="2956005" y="962360"/>
              <a:ext cx="909762" cy="247674"/>
              <a:chOff x="2956005" y="962360"/>
              <a:chExt cx="909762" cy="247674"/>
            </a:xfrm>
          </p:grpSpPr>
          <p:cxnSp>
            <p:nvCxnSpPr>
              <p:cNvPr id="88" name="Straight Connector 87">
                <a:extLst>
                  <a:ext uri="{FF2B5EF4-FFF2-40B4-BE49-F238E27FC236}">
                    <a16:creationId xmlns:a16="http://schemas.microsoft.com/office/drawing/2014/main" id="{ED8FE22F-8270-14C5-B868-C8FB5D4BD3D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956005" y="962360"/>
                <a:ext cx="201510" cy="247674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6" name="Straight Connector 95">
                <a:extLst>
                  <a:ext uri="{FF2B5EF4-FFF2-40B4-BE49-F238E27FC236}">
                    <a16:creationId xmlns:a16="http://schemas.microsoft.com/office/drawing/2014/main" id="{B93118B6-DB41-2A5C-5D98-556EC187F43A}"/>
                  </a:ext>
                </a:extLst>
              </p:cNvPr>
              <p:cNvCxnSpPr>
                <a:cxnSpLocks/>
                <a:endCxn id="49" idx="2"/>
              </p:cNvCxnSpPr>
              <p:nvPr/>
            </p:nvCxnSpPr>
            <p:spPr>
              <a:xfrm>
                <a:off x="3155156" y="965238"/>
                <a:ext cx="710611" cy="5938"/>
              </a:xfrm>
              <a:prstGeom prst="line">
                <a:avLst/>
              </a:prstGeom>
              <a:ln w="6350">
                <a:solidFill>
                  <a:schemeClr val="tx1">
                    <a:lumMod val="50000"/>
                    <a:lumOff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E0D157C3-BD4B-EA58-BB78-491E9004B3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09447" y="2571750"/>
              <a:ext cx="962183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>
              <a:extLst>
                <a:ext uri="{FF2B5EF4-FFF2-40B4-BE49-F238E27FC236}">
                  <a16:creationId xmlns:a16="http://schemas.microsoft.com/office/drawing/2014/main" id="{E9900490-F06B-8DBB-6152-3ED46262D5A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4978" y="3346038"/>
              <a:ext cx="962183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ECE4AD6E-841A-331A-D7D1-D313FA18ECA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514978" y="1797463"/>
              <a:ext cx="962183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7B2644E-32A0-E4DE-B3F7-70A6EA510112}"/>
                </a:ext>
              </a:extLst>
            </p:cNvPr>
            <p:cNvSpPr/>
            <p:nvPr/>
          </p:nvSpPr>
          <p:spPr>
            <a:xfrm>
              <a:off x="2160777" y="1023081"/>
              <a:ext cx="1549241" cy="3098482"/>
            </a:xfrm>
            <a:custGeom>
              <a:avLst/>
              <a:gdLst>
                <a:gd name="connsiteX0" fmla="*/ 0 w 1549241"/>
                <a:gd name="connsiteY0" fmla="*/ 0 h 3098482"/>
                <a:gd name="connsiteX1" fmla="*/ 1549241 w 1549241"/>
                <a:gd name="connsiteY1" fmla="*/ 1549241 h 3098482"/>
                <a:gd name="connsiteX2" fmla="*/ 0 w 1549241"/>
                <a:gd name="connsiteY2" fmla="*/ 3098482 h 309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9241" h="3098482">
                  <a:moveTo>
                    <a:pt x="0" y="0"/>
                  </a:moveTo>
                  <a:cubicBezTo>
                    <a:pt x="855631" y="0"/>
                    <a:pt x="1549241" y="693611"/>
                    <a:pt x="1549241" y="1549241"/>
                  </a:cubicBezTo>
                  <a:cubicBezTo>
                    <a:pt x="1549241" y="2404872"/>
                    <a:pt x="855631" y="3098482"/>
                    <a:pt x="0" y="3098482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798809E-A7A4-8A5B-2273-92F40197196E}"/>
                </a:ext>
              </a:extLst>
            </p:cNvPr>
            <p:cNvSpPr/>
            <p:nvPr/>
          </p:nvSpPr>
          <p:spPr>
            <a:xfrm>
              <a:off x="2067623" y="929927"/>
              <a:ext cx="186309" cy="186309"/>
            </a:xfrm>
            <a:custGeom>
              <a:avLst/>
              <a:gdLst>
                <a:gd name="connsiteX0" fmla="*/ 186309 w 186309"/>
                <a:gd name="connsiteY0" fmla="*/ 93155 h 186309"/>
                <a:gd name="connsiteX1" fmla="*/ 93155 w 186309"/>
                <a:gd name="connsiteY1" fmla="*/ 186309 h 186309"/>
                <a:gd name="connsiteX2" fmla="*/ 0 w 186309"/>
                <a:gd name="connsiteY2" fmla="*/ 93155 h 186309"/>
                <a:gd name="connsiteX3" fmla="*/ 93155 w 186309"/>
                <a:gd name="connsiteY3" fmla="*/ 0 h 186309"/>
                <a:gd name="connsiteX4" fmla="*/ 186309 w 186309"/>
                <a:gd name="connsiteY4" fmla="*/ 93155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9">
                  <a:moveTo>
                    <a:pt x="186309" y="93155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5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5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4D2150B7-62E1-82E6-4B1F-138EAC1A03DE}"/>
                </a:ext>
              </a:extLst>
            </p:cNvPr>
            <p:cNvSpPr/>
            <p:nvPr/>
          </p:nvSpPr>
          <p:spPr>
            <a:xfrm>
              <a:off x="2067623" y="4027266"/>
              <a:ext cx="186309" cy="186308"/>
            </a:xfrm>
            <a:custGeom>
              <a:avLst/>
              <a:gdLst>
                <a:gd name="connsiteX0" fmla="*/ 186309 w 186309"/>
                <a:gd name="connsiteY0" fmla="*/ 93154 h 186308"/>
                <a:gd name="connsiteX1" fmla="*/ 93155 w 186309"/>
                <a:gd name="connsiteY1" fmla="*/ 186309 h 186308"/>
                <a:gd name="connsiteX2" fmla="*/ 0 w 186309"/>
                <a:gd name="connsiteY2" fmla="*/ 93154 h 186308"/>
                <a:gd name="connsiteX3" fmla="*/ 93155 w 186309"/>
                <a:gd name="connsiteY3" fmla="*/ 0 h 186308"/>
                <a:gd name="connsiteX4" fmla="*/ 186309 w 186309"/>
                <a:gd name="connsiteY4" fmla="*/ 93154 h 18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8">
                  <a:moveTo>
                    <a:pt x="186309" y="93154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4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4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B943426-B8E5-1F36-D16E-2A2613B499D3}"/>
                </a:ext>
              </a:extLst>
            </p:cNvPr>
            <p:cNvSpPr/>
            <p:nvPr/>
          </p:nvSpPr>
          <p:spPr>
            <a:xfrm>
              <a:off x="2842006" y="3819716"/>
              <a:ext cx="186309" cy="186308"/>
            </a:xfrm>
            <a:custGeom>
              <a:avLst/>
              <a:gdLst>
                <a:gd name="connsiteX0" fmla="*/ 186309 w 186309"/>
                <a:gd name="connsiteY0" fmla="*/ 93155 h 186308"/>
                <a:gd name="connsiteX1" fmla="*/ 93155 w 186309"/>
                <a:gd name="connsiteY1" fmla="*/ 186309 h 186308"/>
                <a:gd name="connsiteX2" fmla="*/ 0 w 186309"/>
                <a:gd name="connsiteY2" fmla="*/ 93155 h 186308"/>
                <a:gd name="connsiteX3" fmla="*/ 93155 w 186309"/>
                <a:gd name="connsiteY3" fmla="*/ 0 h 186308"/>
                <a:gd name="connsiteX4" fmla="*/ 186309 w 186309"/>
                <a:gd name="connsiteY4" fmla="*/ 93155 h 18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8">
                  <a:moveTo>
                    <a:pt x="186309" y="93155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5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5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solidFill>
                <a:schemeClr val="bg1"/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C8FBD7D1-4445-C763-F926-917B894D049D}"/>
                </a:ext>
              </a:extLst>
            </p:cNvPr>
            <p:cNvSpPr/>
            <p:nvPr/>
          </p:nvSpPr>
          <p:spPr>
            <a:xfrm>
              <a:off x="3408838" y="3252884"/>
              <a:ext cx="186309" cy="186309"/>
            </a:xfrm>
            <a:custGeom>
              <a:avLst/>
              <a:gdLst>
                <a:gd name="connsiteX0" fmla="*/ 186309 w 186309"/>
                <a:gd name="connsiteY0" fmla="*/ 93155 h 186309"/>
                <a:gd name="connsiteX1" fmla="*/ 93154 w 186309"/>
                <a:gd name="connsiteY1" fmla="*/ 186309 h 186309"/>
                <a:gd name="connsiteX2" fmla="*/ 0 w 186309"/>
                <a:gd name="connsiteY2" fmla="*/ 93155 h 186309"/>
                <a:gd name="connsiteX3" fmla="*/ 93154 w 186309"/>
                <a:gd name="connsiteY3" fmla="*/ 0 h 186309"/>
                <a:gd name="connsiteX4" fmla="*/ 186309 w 186309"/>
                <a:gd name="connsiteY4" fmla="*/ 93155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9">
                  <a:moveTo>
                    <a:pt x="186309" y="93155"/>
                  </a:moveTo>
                  <a:cubicBezTo>
                    <a:pt x="186309" y="144602"/>
                    <a:pt x="144602" y="186309"/>
                    <a:pt x="93154" y="186309"/>
                  </a:cubicBezTo>
                  <a:cubicBezTo>
                    <a:pt x="41706" y="186309"/>
                    <a:pt x="0" y="144602"/>
                    <a:pt x="0" y="93155"/>
                  </a:cubicBezTo>
                  <a:cubicBezTo>
                    <a:pt x="0" y="41707"/>
                    <a:pt x="41707" y="0"/>
                    <a:pt x="93154" y="0"/>
                  </a:cubicBezTo>
                  <a:cubicBezTo>
                    <a:pt x="144602" y="0"/>
                    <a:pt x="186309" y="41707"/>
                    <a:pt x="186309" y="93155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solidFill>
                <a:schemeClr val="bg1"/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79936EC-D82D-B9D5-ED93-EAFFE43F2900}"/>
                </a:ext>
              </a:extLst>
            </p:cNvPr>
            <p:cNvSpPr/>
            <p:nvPr/>
          </p:nvSpPr>
          <p:spPr>
            <a:xfrm>
              <a:off x="3616293" y="2478596"/>
              <a:ext cx="186308" cy="186309"/>
            </a:xfrm>
            <a:custGeom>
              <a:avLst/>
              <a:gdLst>
                <a:gd name="connsiteX0" fmla="*/ 186309 w 186308"/>
                <a:gd name="connsiteY0" fmla="*/ 93154 h 186309"/>
                <a:gd name="connsiteX1" fmla="*/ 93155 w 186308"/>
                <a:gd name="connsiteY1" fmla="*/ 186309 h 186309"/>
                <a:gd name="connsiteX2" fmla="*/ 0 w 186308"/>
                <a:gd name="connsiteY2" fmla="*/ 93154 h 186309"/>
                <a:gd name="connsiteX3" fmla="*/ 93155 w 186308"/>
                <a:gd name="connsiteY3" fmla="*/ 0 h 186309"/>
                <a:gd name="connsiteX4" fmla="*/ 186309 w 186308"/>
                <a:gd name="connsiteY4" fmla="*/ 93154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8" h="186309">
                  <a:moveTo>
                    <a:pt x="186309" y="93154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4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4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bg1"/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4F7DB41-3ACB-1AAD-FFE5-29A98860FA2B}"/>
                </a:ext>
              </a:extLst>
            </p:cNvPr>
            <p:cNvSpPr/>
            <p:nvPr/>
          </p:nvSpPr>
          <p:spPr>
            <a:xfrm>
              <a:off x="3408838" y="1704309"/>
              <a:ext cx="186309" cy="186309"/>
            </a:xfrm>
            <a:custGeom>
              <a:avLst/>
              <a:gdLst>
                <a:gd name="connsiteX0" fmla="*/ 186309 w 186309"/>
                <a:gd name="connsiteY0" fmla="*/ 93155 h 186309"/>
                <a:gd name="connsiteX1" fmla="*/ 93154 w 186309"/>
                <a:gd name="connsiteY1" fmla="*/ 186309 h 186309"/>
                <a:gd name="connsiteX2" fmla="*/ 0 w 186309"/>
                <a:gd name="connsiteY2" fmla="*/ 93155 h 186309"/>
                <a:gd name="connsiteX3" fmla="*/ 93154 w 186309"/>
                <a:gd name="connsiteY3" fmla="*/ 0 h 186309"/>
                <a:gd name="connsiteX4" fmla="*/ 186309 w 186309"/>
                <a:gd name="connsiteY4" fmla="*/ 93155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9">
                  <a:moveTo>
                    <a:pt x="186309" y="93155"/>
                  </a:moveTo>
                  <a:cubicBezTo>
                    <a:pt x="186309" y="144602"/>
                    <a:pt x="144602" y="186309"/>
                    <a:pt x="93154" y="186309"/>
                  </a:cubicBezTo>
                  <a:cubicBezTo>
                    <a:pt x="41706" y="186309"/>
                    <a:pt x="0" y="144602"/>
                    <a:pt x="0" y="93155"/>
                  </a:cubicBezTo>
                  <a:cubicBezTo>
                    <a:pt x="0" y="41707"/>
                    <a:pt x="41707" y="0"/>
                    <a:pt x="93154" y="0"/>
                  </a:cubicBezTo>
                  <a:cubicBezTo>
                    <a:pt x="144602" y="0"/>
                    <a:pt x="186309" y="41707"/>
                    <a:pt x="186309" y="93155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solidFill>
                <a:schemeClr val="bg1"/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588013B1-297E-89B9-D243-DF6B4B6354C6}"/>
                </a:ext>
              </a:extLst>
            </p:cNvPr>
            <p:cNvSpPr/>
            <p:nvPr/>
          </p:nvSpPr>
          <p:spPr>
            <a:xfrm>
              <a:off x="2842006" y="1137476"/>
              <a:ext cx="186309" cy="186309"/>
            </a:xfrm>
            <a:custGeom>
              <a:avLst/>
              <a:gdLst>
                <a:gd name="connsiteX0" fmla="*/ 186309 w 186309"/>
                <a:gd name="connsiteY0" fmla="*/ 93155 h 186309"/>
                <a:gd name="connsiteX1" fmla="*/ 93155 w 186309"/>
                <a:gd name="connsiteY1" fmla="*/ 186309 h 186309"/>
                <a:gd name="connsiteX2" fmla="*/ 0 w 186309"/>
                <a:gd name="connsiteY2" fmla="*/ 93154 h 186309"/>
                <a:gd name="connsiteX3" fmla="*/ 93155 w 186309"/>
                <a:gd name="connsiteY3" fmla="*/ 0 h 186309"/>
                <a:gd name="connsiteX4" fmla="*/ 186309 w 186309"/>
                <a:gd name="connsiteY4" fmla="*/ 93155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9">
                  <a:moveTo>
                    <a:pt x="186309" y="93155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4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5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solidFill>
                <a:schemeClr val="bg1"/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tlCol="0" anchor="ctr"/>
            <a:lstStyle/>
            <a:p>
              <a:endParaRPr lang="en-IN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031B8EB0-7737-0A68-0EF6-4CF6BD6439A0}"/>
                </a:ext>
              </a:extLst>
            </p:cNvPr>
            <p:cNvGrpSpPr/>
            <p:nvPr/>
          </p:nvGrpSpPr>
          <p:grpSpPr>
            <a:xfrm>
              <a:off x="3797300" y="666963"/>
              <a:ext cx="3945603" cy="608424"/>
              <a:chOff x="3797300" y="666963"/>
              <a:chExt cx="3945603" cy="608424"/>
            </a:xfrm>
          </p:grpSpPr>
          <p:sp>
            <p:nvSpPr>
              <p:cNvPr id="27" name="Freeform: Shape 26">
                <a:extLst>
                  <a:ext uri="{FF2B5EF4-FFF2-40B4-BE49-F238E27FC236}">
                    <a16:creationId xmlns:a16="http://schemas.microsoft.com/office/drawing/2014/main" id="{5F669FE3-D471-A5D7-A01C-52C16329E35C}"/>
                  </a:ext>
                </a:extLst>
              </p:cNvPr>
              <p:cNvSpPr/>
              <p:nvPr/>
            </p:nvSpPr>
            <p:spPr>
              <a:xfrm>
                <a:off x="3861656" y="750548"/>
                <a:ext cx="3881247" cy="516540"/>
              </a:xfrm>
              <a:custGeom>
                <a:avLst/>
                <a:gdLst>
                  <a:gd name="connsiteX0" fmla="*/ 3622929 w 3881247"/>
                  <a:gd name="connsiteY0" fmla="*/ 0 h 516540"/>
                  <a:gd name="connsiteX1" fmla="*/ 3881247 w 3881247"/>
                  <a:gd name="connsiteY1" fmla="*/ 258318 h 516540"/>
                  <a:gd name="connsiteX2" fmla="*/ 3881247 w 3881247"/>
                  <a:gd name="connsiteY2" fmla="*/ 258223 h 516540"/>
                  <a:gd name="connsiteX3" fmla="*/ 3622929 w 3881247"/>
                  <a:gd name="connsiteY3" fmla="*/ 516541 h 516540"/>
                  <a:gd name="connsiteX4" fmla="*/ 258318 w 3881247"/>
                  <a:gd name="connsiteY4" fmla="*/ 516541 h 516540"/>
                  <a:gd name="connsiteX5" fmla="*/ 0 w 3881247"/>
                  <a:gd name="connsiteY5" fmla="*/ 258223 h 516540"/>
                  <a:gd name="connsiteX6" fmla="*/ 0 w 3881247"/>
                  <a:gd name="connsiteY6" fmla="*/ 258318 h 516540"/>
                  <a:gd name="connsiteX7" fmla="*/ 258318 w 3881247"/>
                  <a:gd name="connsiteY7" fmla="*/ 0 h 51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1247" h="516540">
                    <a:moveTo>
                      <a:pt x="3622929" y="0"/>
                    </a:moveTo>
                    <a:cubicBezTo>
                      <a:pt x="3765594" y="0"/>
                      <a:pt x="3881247" y="115653"/>
                      <a:pt x="3881247" y="258318"/>
                    </a:cubicBezTo>
                    <a:lnTo>
                      <a:pt x="3881247" y="258223"/>
                    </a:lnTo>
                    <a:cubicBezTo>
                      <a:pt x="3881247" y="400888"/>
                      <a:pt x="3765594" y="516541"/>
                      <a:pt x="3622929" y="516541"/>
                    </a:cubicBezTo>
                    <a:lnTo>
                      <a:pt x="258318" y="516541"/>
                    </a:lnTo>
                    <a:cubicBezTo>
                      <a:pt x="115653" y="516541"/>
                      <a:pt x="0" y="400888"/>
                      <a:pt x="0" y="258223"/>
                    </a:cubicBezTo>
                    <a:lnTo>
                      <a:pt x="0" y="258318"/>
                    </a:lnTo>
                    <a:cubicBezTo>
                      <a:pt x="0" y="115653"/>
                      <a:pt x="115653" y="0"/>
                      <a:pt x="258318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  <a:alpha val="42000"/>
                </a:schemeClr>
              </a:solidFill>
              <a:ln w="9525" cap="flat">
                <a:noFill/>
                <a:prstDash val="solid"/>
                <a:miter/>
              </a:ln>
              <a:effectLst/>
            </p:spPr>
            <p:txBody>
              <a:bodyPr rtlCol="0" anchor="ctr"/>
              <a:lstStyle/>
              <a:p>
                <a:endParaRPr lang="en-IN" dirty="0"/>
              </a:p>
            </p:txBody>
          </p:sp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23E67D8B-AF8D-BF29-7D06-8CD096522E3A}"/>
                  </a:ext>
                </a:extLst>
              </p:cNvPr>
              <p:cNvSpPr/>
              <p:nvPr/>
            </p:nvSpPr>
            <p:spPr>
              <a:xfrm>
                <a:off x="4054156" y="711876"/>
                <a:ext cx="1116000" cy="90202"/>
              </a:xfrm>
              <a:prstGeom prst="roundRect">
                <a:avLst>
                  <a:gd name="adj" fmla="val 50000"/>
                </a:avLst>
              </a:prstGeom>
              <a:solidFill>
                <a:schemeClr val="accent1"/>
              </a:solidFill>
              <a:ln w="15875" cap="flat">
                <a:solidFill>
                  <a:schemeClr val="bg1">
                    <a:alpha val="48000"/>
                  </a:schemeClr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 dirty="0"/>
              </a:p>
            </p:txBody>
          </p:sp>
          <p:grpSp>
            <p:nvGrpSpPr>
              <p:cNvPr id="52" name="Group 51">
                <a:extLst>
                  <a:ext uri="{FF2B5EF4-FFF2-40B4-BE49-F238E27FC236}">
                    <a16:creationId xmlns:a16="http://schemas.microsoft.com/office/drawing/2014/main" id="{D3935C8E-5F33-8ED4-0024-9AF71A8A05DC}"/>
                  </a:ext>
                </a:extLst>
              </p:cNvPr>
              <p:cNvGrpSpPr/>
              <p:nvPr/>
            </p:nvGrpSpPr>
            <p:grpSpPr>
              <a:xfrm>
                <a:off x="3797300" y="666963"/>
                <a:ext cx="608424" cy="608424"/>
                <a:chOff x="3797300" y="666963"/>
                <a:chExt cx="608424" cy="608424"/>
              </a:xfrm>
            </p:grpSpPr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5DA4120E-30A2-88B9-4EEE-12D355A5253B}"/>
                    </a:ext>
                  </a:extLst>
                </p:cNvPr>
                <p:cNvSpPr/>
                <p:nvPr/>
              </p:nvSpPr>
              <p:spPr>
                <a:xfrm>
                  <a:off x="3797300" y="666963"/>
                  <a:ext cx="608424" cy="608424"/>
                </a:xfrm>
                <a:prstGeom prst="ellipse">
                  <a:avLst/>
                </a:prstGeom>
                <a:solidFill>
                  <a:schemeClr val="accent1"/>
                </a:solidFill>
                <a:ln w="12700">
                  <a:solidFill>
                    <a:schemeClr val="bg1">
                      <a:alpha val="52000"/>
                    </a:schemeClr>
                  </a:solidFill>
                </a:ln>
                <a:effectLst>
                  <a:innerShdw blurRad="63500" dist="25400" dir="162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49" name="Oval 48">
                  <a:extLst>
                    <a:ext uri="{FF2B5EF4-FFF2-40B4-BE49-F238E27FC236}">
                      <a16:creationId xmlns:a16="http://schemas.microsoft.com/office/drawing/2014/main" id="{05B8520C-62B5-8593-C325-19EF4E060F74}"/>
                    </a:ext>
                  </a:extLst>
                </p:cNvPr>
                <p:cNvSpPr/>
                <p:nvPr/>
              </p:nvSpPr>
              <p:spPr>
                <a:xfrm>
                  <a:off x="3865767" y="735431"/>
                  <a:ext cx="471489" cy="471489"/>
                </a:xfrm>
                <a:prstGeom prst="ellipse">
                  <a:avLst/>
                </a:prstGeom>
                <a:gradFill>
                  <a:gsLst>
                    <a:gs pos="68000">
                      <a:schemeClr val="bg1"/>
                    </a:gs>
                    <a:gs pos="9000">
                      <a:schemeClr val="bg1">
                        <a:lumMod val="78000"/>
                      </a:schemeClr>
                    </a:gs>
                  </a:gsLst>
                  <a:lin ang="2700000" scaled="1"/>
                </a:gradFill>
                <a:ln w="15875">
                  <a:solidFill>
                    <a:schemeClr val="bg1">
                      <a:alpha val="42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1</a:t>
                  </a:r>
                </a:p>
              </p:txBody>
            </p:sp>
          </p:grpSp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0402FF9C-3D5F-CCB2-50F9-135E43407A35}"/>
                </a:ext>
              </a:extLst>
            </p:cNvPr>
            <p:cNvGrpSpPr/>
            <p:nvPr/>
          </p:nvGrpSpPr>
          <p:grpSpPr>
            <a:xfrm>
              <a:off x="4341558" y="1465189"/>
              <a:ext cx="3930265" cy="608424"/>
              <a:chOff x="4341558" y="1465189"/>
              <a:chExt cx="3930265" cy="608424"/>
            </a:xfrm>
          </p:grpSpPr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7A0301FC-A9D6-A042-4C88-5FB53C3DCCFF}"/>
                  </a:ext>
                </a:extLst>
              </p:cNvPr>
              <p:cNvSpPr/>
              <p:nvPr/>
            </p:nvSpPr>
            <p:spPr>
              <a:xfrm>
                <a:off x="4390576" y="1554422"/>
                <a:ext cx="3881247" cy="516540"/>
              </a:xfrm>
              <a:custGeom>
                <a:avLst/>
                <a:gdLst>
                  <a:gd name="connsiteX0" fmla="*/ 3622929 w 3881247"/>
                  <a:gd name="connsiteY0" fmla="*/ 0 h 516540"/>
                  <a:gd name="connsiteX1" fmla="*/ 3881247 w 3881247"/>
                  <a:gd name="connsiteY1" fmla="*/ 258318 h 516540"/>
                  <a:gd name="connsiteX2" fmla="*/ 3881247 w 3881247"/>
                  <a:gd name="connsiteY2" fmla="*/ 258223 h 516540"/>
                  <a:gd name="connsiteX3" fmla="*/ 3622929 w 3881247"/>
                  <a:gd name="connsiteY3" fmla="*/ 516541 h 516540"/>
                  <a:gd name="connsiteX4" fmla="*/ 258318 w 3881247"/>
                  <a:gd name="connsiteY4" fmla="*/ 516541 h 516540"/>
                  <a:gd name="connsiteX5" fmla="*/ 0 w 3881247"/>
                  <a:gd name="connsiteY5" fmla="*/ 258223 h 516540"/>
                  <a:gd name="connsiteX6" fmla="*/ 0 w 3881247"/>
                  <a:gd name="connsiteY6" fmla="*/ 258318 h 516540"/>
                  <a:gd name="connsiteX7" fmla="*/ 258318 w 3881247"/>
                  <a:gd name="connsiteY7" fmla="*/ 0 h 51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1247" h="516540">
                    <a:moveTo>
                      <a:pt x="3622929" y="0"/>
                    </a:moveTo>
                    <a:cubicBezTo>
                      <a:pt x="3765594" y="0"/>
                      <a:pt x="3881247" y="115653"/>
                      <a:pt x="3881247" y="258318"/>
                    </a:cubicBezTo>
                    <a:lnTo>
                      <a:pt x="3881247" y="258223"/>
                    </a:lnTo>
                    <a:cubicBezTo>
                      <a:pt x="3881247" y="400888"/>
                      <a:pt x="3765594" y="516541"/>
                      <a:pt x="3622929" y="516541"/>
                    </a:cubicBezTo>
                    <a:lnTo>
                      <a:pt x="258318" y="516541"/>
                    </a:lnTo>
                    <a:cubicBezTo>
                      <a:pt x="115653" y="516541"/>
                      <a:pt x="0" y="400888"/>
                      <a:pt x="0" y="258223"/>
                    </a:cubicBezTo>
                    <a:lnTo>
                      <a:pt x="0" y="258318"/>
                    </a:lnTo>
                    <a:cubicBezTo>
                      <a:pt x="0" y="115653"/>
                      <a:pt x="115653" y="0"/>
                      <a:pt x="258318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  <a:alpha val="42000"/>
                </a:schemeClr>
              </a:solidFill>
              <a:ln w="9525" cap="flat">
                <a:noFill/>
                <a:prstDash val="solid"/>
                <a:miter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N"/>
              </a:p>
            </p:txBody>
          </p:sp>
          <p:sp>
            <p:nvSpPr>
              <p:cNvPr id="32" name="Rectangle: Rounded Corners 31">
                <a:extLst>
                  <a:ext uri="{FF2B5EF4-FFF2-40B4-BE49-F238E27FC236}">
                    <a16:creationId xmlns:a16="http://schemas.microsoft.com/office/drawing/2014/main" id="{B0B7BDF2-95DB-63F4-5A9B-BF0C678E51D0}"/>
                  </a:ext>
                </a:extLst>
              </p:cNvPr>
              <p:cNvSpPr/>
              <p:nvPr/>
            </p:nvSpPr>
            <p:spPr>
              <a:xfrm>
                <a:off x="4583076" y="1515750"/>
                <a:ext cx="1116000" cy="90202"/>
              </a:xfrm>
              <a:prstGeom prst="roundRect">
                <a:avLst>
                  <a:gd name="adj" fmla="val 50000"/>
                </a:avLst>
              </a:prstGeom>
              <a:solidFill>
                <a:schemeClr val="accent2"/>
              </a:solidFill>
              <a:ln w="15875" cap="flat">
                <a:solidFill>
                  <a:schemeClr val="bg1">
                    <a:alpha val="48000"/>
                  </a:schemeClr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472568CF-75EB-EC1B-6D35-82397CFF2FF8}"/>
                  </a:ext>
                </a:extLst>
              </p:cNvPr>
              <p:cNvGrpSpPr/>
              <p:nvPr/>
            </p:nvGrpSpPr>
            <p:grpSpPr>
              <a:xfrm>
                <a:off x="4341558" y="1465189"/>
                <a:ext cx="608424" cy="608424"/>
                <a:chOff x="3797300" y="666963"/>
                <a:chExt cx="608424" cy="608424"/>
              </a:xfrm>
            </p:grpSpPr>
            <p:sp>
              <p:nvSpPr>
                <p:cNvPr id="54" name="Oval 53">
                  <a:extLst>
                    <a:ext uri="{FF2B5EF4-FFF2-40B4-BE49-F238E27FC236}">
                      <a16:creationId xmlns:a16="http://schemas.microsoft.com/office/drawing/2014/main" id="{F6F01BA0-47FB-3EDA-49DB-622C356C4846}"/>
                    </a:ext>
                  </a:extLst>
                </p:cNvPr>
                <p:cNvSpPr/>
                <p:nvPr/>
              </p:nvSpPr>
              <p:spPr>
                <a:xfrm>
                  <a:off x="3797300" y="666963"/>
                  <a:ext cx="608424" cy="608424"/>
                </a:xfrm>
                <a:prstGeom prst="ellipse">
                  <a:avLst/>
                </a:prstGeom>
                <a:solidFill>
                  <a:schemeClr val="accent2"/>
                </a:solidFill>
                <a:ln w="12700">
                  <a:solidFill>
                    <a:schemeClr val="bg1">
                      <a:alpha val="52000"/>
                    </a:schemeClr>
                  </a:solidFill>
                </a:ln>
                <a:effectLst>
                  <a:innerShdw blurRad="63500" dist="25400" dir="162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 dirty="0"/>
                </a:p>
              </p:txBody>
            </p:sp>
            <p:sp>
              <p:nvSpPr>
                <p:cNvPr id="55" name="Oval 54">
                  <a:extLst>
                    <a:ext uri="{FF2B5EF4-FFF2-40B4-BE49-F238E27FC236}">
                      <a16:creationId xmlns:a16="http://schemas.microsoft.com/office/drawing/2014/main" id="{AA6C3EC2-D48A-F42C-3444-9AEE24AAF891}"/>
                    </a:ext>
                  </a:extLst>
                </p:cNvPr>
                <p:cNvSpPr/>
                <p:nvPr/>
              </p:nvSpPr>
              <p:spPr>
                <a:xfrm>
                  <a:off x="3865767" y="735430"/>
                  <a:ext cx="471489" cy="471489"/>
                </a:xfrm>
                <a:prstGeom prst="ellipse">
                  <a:avLst/>
                </a:prstGeom>
                <a:gradFill>
                  <a:gsLst>
                    <a:gs pos="68000">
                      <a:schemeClr val="bg1"/>
                    </a:gs>
                    <a:gs pos="9000">
                      <a:schemeClr val="bg1">
                        <a:lumMod val="78000"/>
                      </a:schemeClr>
                    </a:gs>
                  </a:gsLst>
                  <a:lin ang="2700000" scaled="1"/>
                </a:gradFill>
                <a:ln w="15875">
                  <a:solidFill>
                    <a:schemeClr val="bg1">
                      <a:alpha val="42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2</a:t>
                  </a:r>
                </a:p>
              </p:txBody>
            </p:sp>
          </p:grpSp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ADB04F18-7D5E-9E03-8FA1-0DB86C53D6E1}"/>
                </a:ext>
              </a:extLst>
            </p:cNvPr>
            <p:cNvGrpSpPr/>
            <p:nvPr/>
          </p:nvGrpSpPr>
          <p:grpSpPr>
            <a:xfrm>
              <a:off x="4546325" y="2270387"/>
              <a:ext cx="3940351" cy="608424"/>
              <a:chOff x="4546325" y="2270387"/>
              <a:chExt cx="3940351" cy="608424"/>
            </a:xfrm>
          </p:grpSpPr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600272FF-5EDD-9234-072A-A9BA3680F082}"/>
                  </a:ext>
                </a:extLst>
              </p:cNvPr>
              <p:cNvSpPr/>
              <p:nvPr/>
            </p:nvSpPr>
            <p:spPr>
              <a:xfrm>
                <a:off x="4605429" y="2358295"/>
                <a:ext cx="3881247" cy="516540"/>
              </a:xfrm>
              <a:custGeom>
                <a:avLst/>
                <a:gdLst>
                  <a:gd name="connsiteX0" fmla="*/ 3622929 w 3881247"/>
                  <a:gd name="connsiteY0" fmla="*/ 0 h 516540"/>
                  <a:gd name="connsiteX1" fmla="*/ 3881247 w 3881247"/>
                  <a:gd name="connsiteY1" fmla="*/ 258318 h 516540"/>
                  <a:gd name="connsiteX2" fmla="*/ 3881247 w 3881247"/>
                  <a:gd name="connsiteY2" fmla="*/ 258223 h 516540"/>
                  <a:gd name="connsiteX3" fmla="*/ 3622929 w 3881247"/>
                  <a:gd name="connsiteY3" fmla="*/ 516541 h 516540"/>
                  <a:gd name="connsiteX4" fmla="*/ 258318 w 3881247"/>
                  <a:gd name="connsiteY4" fmla="*/ 516541 h 516540"/>
                  <a:gd name="connsiteX5" fmla="*/ 0 w 3881247"/>
                  <a:gd name="connsiteY5" fmla="*/ 258223 h 516540"/>
                  <a:gd name="connsiteX6" fmla="*/ 0 w 3881247"/>
                  <a:gd name="connsiteY6" fmla="*/ 258318 h 516540"/>
                  <a:gd name="connsiteX7" fmla="*/ 258318 w 3881247"/>
                  <a:gd name="connsiteY7" fmla="*/ 0 h 51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1247" h="516540">
                    <a:moveTo>
                      <a:pt x="3622929" y="0"/>
                    </a:moveTo>
                    <a:cubicBezTo>
                      <a:pt x="3765594" y="0"/>
                      <a:pt x="3881247" y="115653"/>
                      <a:pt x="3881247" y="258318"/>
                    </a:cubicBezTo>
                    <a:lnTo>
                      <a:pt x="3881247" y="258223"/>
                    </a:lnTo>
                    <a:cubicBezTo>
                      <a:pt x="3881247" y="400888"/>
                      <a:pt x="3765594" y="516541"/>
                      <a:pt x="3622929" y="516541"/>
                    </a:cubicBezTo>
                    <a:lnTo>
                      <a:pt x="258318" y="516541"/>
                    </a:lnTo>
                    <a:cubicBezTo>
                      <a:pt x="115653" y="516541"/>
                      <a:pt x="0" y="400888"/>
                      <a:pt x="0" y="258223"/>
                    </a:cubicBezTo>
                    <a:lnTo>
                      <a:pt x="0" y="258318"/>
                    </a:lnTo>
                    <a:cubicBezTo>
                      <a:pt x="0" y="115653"/>
                      <a:pt x="115653" y="0"/>
                      <a:pt x="258318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  <a:alpha val="42000"/>
                </a:schemeClr>
              </a:solidFill>
              <a:ln w="9525" cap="flat">
                <a:noFill/>
                <a:prstDash val="solid"/>
                <a:miter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N"/>
              </a:p>
            </p:txBody>
          </p:sp>
          <p:sp>
            <p:nvSpPr>
              <p:cNvPr id="36" name="Rectangle: Rounded Corners 35">
                <a:extLst>
                  <a:ext uri="{FF2B5EF4-FFF2-40B4-BE49-F238E27FC236}">
                    <a16:creationId xmlns:a16="http://schemas.microsoft.com/office/drawing/2014/main" id="{2ABF6C47-5805-FBA7-F0B2-2EFE1C62C289}"/>
                  </a:ext>
                </a:extLst>
              </p:cNvPr>
              <p:cNvSpPr/>
              <p:nvPr/>
            </p:nvSpPr>
            <p:spPr>
              <a:xfrm>
                <a:off x="4797929" y="2319623"/>
                <a:ext cx="1116000" cy="90202"/>
              </a:xfrm>
              <a:prstGeom prst="roundRect">
                <a:avLst>
                  <a:gd name="adj" fmla="val 50000"/>
                </a:avLst>
              </a:prstGeom>
              <a:solidFill>
                <a:schemeClr val="accent3"/>
              </a:solidFill>
              <a:ln w="15875" cap="flat">
                <a:solidFill>
                  <a:schemeClr val="bg1">
                    <a:alpha val="48000"/>
                  </a:schemeClr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7EF8B3A5-2AC1-47F5-2B22-8AE1CB4AB8C2}"/>
                  </a:ext>
                </a:extLst>
              </p:cNvPr>
              <p:cNvGrpSpPr/>
              <p:nvPr/>
            </p:nvGrpSpPr>
            <p:grpSpPr>
              <a:xfrm>
                <a:off x="4546325" y="2270387"/>
                <a:ext cx="608424" cy="608424"/>
                <a:chOff x="3797300" y="666963"/>
                <a:chExt cx="608424" cy="608424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4573B1C4-EFCF-03EB-8E65-D7F9EEC5FDE0}"/>
                    </a:ext>
                  </a:extLst>
                </p:cNvPr>
                <p:cNvSpPr/>
                <p:nvPr/>
              </p:nvSpPr>
              <p:spPr>
                <a:xfrm>
                  <a:off x="3797300" y="666963"/>
                  <a:ext cx="608424" cy="608424"/>
                </a:xfrm>
                <a:prstGeom prst="ellipse">
                  <a:avLst/>
                </a:prstGeom>
                <a:solidFill>
                  <a:schemeClr val="accent3"/>
                </a:solidFill>
                <a:ln w="12700">
                  <a:solidFill>
                    <a:schemeClr val="bg1">
                      <a:alpha val="52000"/>
                    </a:schemeClr>
                  </a:solidFill>
                </a:ln>
                <a:effectLst>
                  <a:innerShdw blurRad="63500" dist="25400" dir="162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D70F4D0A-95BF-E8A3-53B2-06F815DDC4AB}"/>
                    </a:ext>
                  </a:extLst>
                </p:cNvPr>
                <p:cNvSpPr/>
                <p:nvPr/>
              </p:nvSpPr>
              <p:spPr>
                <a:xfrm>
                  <a:off x="3865767" y="735430"/>
                  <a:ext cx="471489" cy="471489"/>
                </a:xfrm>
                <a:prstGeom prst="ellipse">
                  <a:avLst/>
                </a:prstGeom>
                <a:gradFill>
                  <a:gsLst>
                    <a:gs pos="68000">
                      <a:schemeClr val="bg1"/>
                    </a:gs>
                    <a:gs pos="9000">
                      <a:schemeClr val="bg1">
                        <a:lumMod val="78000"/>
                      </a:schemeClr>
                    </a:gs>
                  </a:gsLst>
                  <a:lin ang="2700000" scaled="1"/>
                </a:gradFill>
                <a:ln w="15875">
                  <a:solidFill>
                    <a:schemeClr val="bg1">
                      <a:alpha val="42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3</a:t>
                  </a:r>
                </a:p>
              </p:txBody>
            </p:sp>
          </p:grpSp>
        </p:grpSp>
        <p:grpSp>
          <p:nvGrpSpPr>
            <p:cNvPr id="77" name="Group 76">
              <a:extLst>
                <a:ext uri="{FF2B5EF4-FFF2-40B4-BE49-F238E27FC236}">
                  <a16:creationId xmlns:a16="http://schemas.microsoft.com/office/drawing/2014/main" id="{76024F7A-1ABE-09E8-3522-F8761D09E821}"/>
                </a:ext>
              </a:extLst>
            </p:cNvPr>
            <p:cNvGrpSpPr/>
            <p:nvPr/>
          </p:nvGrpSpPr>
          <p:grpSpPr>
            <a:xfrm>
              <a:off x="4341558" y="3074380"/>
              <a:ext cx="3930265" cy="608424"/>
              <a:chOff x="4341558" y="3074380"/>
              <a:chExt cx="3930265" cy="608424"/>
            </a:xfrm>
          </p:grpSpPr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53A21E39-D528-9051-066A-A80741808288}"/>
                  </a:ext>
                </a:extLst>
              </p:cNvPr>
              <p:cNvSpPr/>
              <p:nvPr/>
            </p:nvSpPr>
            <p:spPr>
              <a:xfrm>
                <a:off x="4390576" y="3162168"/>
                <a:ext cx="3881247" cy="516540"/>
              </a:xfrm>
              <a:custGeom>
                <a:avLst/>
                <a:gdLst>
                  <a:gd name="connsiteX0" fmla="*/ 3622929 w 3881247"/>
                  <a:gd name="connsiteY0" fmla="*/ 0 h 516540"/>
                  <a:gd name="connsiteX1" fmla="*/ 3881247 w 3881247"/>
                  <a:gd name="connsiteY1" fmla="*/ 258318 h 516540"/>
                  <a:gd name="connsiteX2" fmla="*/ 3881247 w 3881247"/>
                  <a:gd name="connsiteY2" fmla="*/ 258223 h 516540"/>
                  <a:gd name="connsiteX3" fmla="*/ 3622929 w 3881247"/>
                  <a:gd name="connsiteY3" fmla="*/ 516541 h 516540"/>
                  <a:gd name="connsiteX4" fmla="*/ 258318 w 3881247"/>
                  <a:gd name="connsiteY4" fmla="*/ 516541 h 516540"/>
                  <a:gd name="connsiteX5" fmla="*/ 0 w 3881247"/>
                  <a:gd name="connsiteY5" fmla="*/ 258223 h 516540"/>
                  <a:gd name="connsiteX6" fmla="*/ 0 w 3881247"/>
                  <a:gd name="connsiteY6" fmla="*/ 258318 h 516540"/>
                  <a:gd name="connsiteX7" fmla="*/ 258318 w 3881247"/>
                  <a:gd name="connsiteY7" fmla="*/ 0 h 51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1247" h="516540">
                    <a:moveTo>
                      <a:pt x="3622929" y="0"/>
                    </a:moveTo>
                    <a:cubicBezTo>
                      <a:pt x="3765594" y="0"/>
                      <a:pt x="3881247" y="115653"/>
                      <a:pt x="3881247" y="258318"/>
                    </a:cubicBezTo>
                    <a:lnTo>
                      <a:pt x="3881247" y="258223"/>
                    </a:lnTo>
                    <a:cubicBezTo>
                      <a:pt x="3881247" y="400888"/>
                      <a:pt x="3765594" y="516541"/>
                      <a:pt x="3622929" y="516541"/>
                    </a:cubicBezTo>
                    <a:lnTo>
                      <a:pt x="258318" y="516541"/>
                    </a:lnTo>
                    <a:cubicBezTo>
                      <a:pt x="115653" y="516541"/>
                      <a:pt x="0" y="400888"/>
                      <a:pt x="0" y="258223"/>
                    </a:cubicBezTo>
                    <a:lnTo>
                      <a:pt x="0" y="258318"/>
                    </a:lnTo>
                    <a:cubicBezTo>
                      <a:pt x="0" y="115653"/>
                      <a:pt x="115653" y="0"/>
                      <a:pt x="258318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  <a:alpha val="42000"/>
                </a:schemeClr>
              </a:solidFill>
              <a:ln w="9525" cap="flat">
                <a:noFill/>
                <a:prstDash val="solid"/>
                <a:miter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N"/>
              </a:p>
            </p:txBody>
          </p:sp>
          <p:sp>
            <p:nvSpPr>
              <p:cNvPr id="40" name="Rectangle: Rounded Corners 39">
                <a:extLst>
                  <a:ext uri="{FF2B5EF4-FFF2-40B4-BE49-F238E27FC236}">
                    <a16:creationId xmlns:a16="http://schemas.microsoft.com/office/drawing/2014/main" id="{FC92DF3F-551B-AE2B-C1D9-93E59F45FBEA}"/>
                  </a:ext>
                </a:extLst>
              </p:cNvPr>
              <p:cNvSpPr/>
              <p:nvPr/>
            </p:nvSpPr>
            <p:spPr>
              <a:xfrm>
                <a:off x="4583076" y="3123496"/>
                <a:ext cx="1116000" cy="90202"/>
              </a:xfrm>
              <a:prstGeom prst="roundRect">
                <a:avLst>
                  <a:gd name="adj" fmla="val 50000"/>
                </a:avLst>
              </a:prstGeom>
              <a:solidFill>
                <a:schemeClr val="accent4"/>
              </a:solidFill>
              <a:ln w="15875" cap="flat">
                <a:solidFill>
                  <a:schemeClr val="bg1">
                    <a:alpha val="48000"/>
                  </a:schemeClr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16186440-6CD7-D7E0-7B61-E4B39BCDE564}"/>
                  </a:ext>
                </a:extLst>
              </p:cNvPr>
              <p:cNvGrpSpPr/>
              <p:nvPr/>
            </p:nvGrpSpPr>
            <p:grpSpPr>
              <a:xfrm>
                <a:off x="4341558" y="3074380"/>
                <a:ext cx="608424" cy="608424"/>
                <a:chOff x="3797300" y="666963"/>
                <a:chExt cx="608424" cy="608424"/>
              </a:xfrm>
            </p:grpSpPr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87FF85C2-A60D-43A1-1468-49F045965C82}"/>
                    </a:ext>
                  </a:extLst>
                </p:cNvPr>
                <p:cNvSpPr/>
                <p:nvPr/>
              </p:nvSpPr>
              <p:spPr>
                <a:xfrm>
                  <a:off x="3797300" y="666963"/>
                  <a:ext cx="608424" cy="608424"/>
                </a:xfrm>
                <a:prstGeom prst="ellipse">
                  <a:avLst/>
                </a:prstGeom>
                <a:solidFill>
                  <a:schemeClr val="accent4"/>
                </a:solidFill>
                <a:ln w="12700">
                  <a:solidFill>
                    <a:schemeClr val="bg1">
                      <a:alpha val="52000"/>
                    </a:schemeClr>
                  </a:solidFill>
                </a:ln>
                <a:effectLst>
                  <a:innerShdw blurRad="63500" dist="25400" dir="162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61" name="Oval 60">
                  <a:extLst>
                    <a:ext uri="{FF2B5EF4-FFF2-40B4-BE49-F238E27FC236}">
                      <a16:creationId xmlns:a16="http://schemas.microsoft.com/office/drawing/2014/main" id="{433A57F8-FC78-281E-C903-D081633131D2}"/>
                    </a:ext>
                  </a:extLst>
                </p:cNvPr>
                <p:cNvSpPr/>
                <p:nvPr/>
              </p:nvSpPr>
              <p:spPr>
                <a:xfrm>
                  <a:off x="3865767" y="735430"/>
                  <a:ext cx="471489" cy="471489"/>
                </a:xfrm>
                <a:prstGeom prst="ellipse">
                  <a:avLst/>
                </a:prstGeom>
                <a:gradFill>
                  <a:gsLst>
                    <a:gs pos="68000">
                      <a:schemeClr val="bg1"/>
                    </a:gs>
                    <a:gs pos="9000">
                      <a:schemeClr val="bg1">
                        <a:lumMod val="78000"/>
                      </a:schemeClr>
                    </a:gs>
                  </a:gsLst>
                  <a:lin ang="2700000" scaled="1"/>
                </a:gradFill>
                <a:ln w="15875">
                  <a:solidFill>
                    <a:schemeClr val="bg1">
                      <a:alpha val="42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4</a:t>
                  </a:r>
                </a:p>
              </p:txBody>
            </p:sp>
          </p:grpSp>
        </p:grpSp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D70E5BBF-5010-745D-1735-EE52237ACF30}"/>
                </a:ext>
              </a:extLst>
            </p:cNvPr>
            <p:cNvGrpSpPr/>
            <p:nvPr/>
          </p:nvGrpSpPr>
          <p:grpSpPr>
            <a:xfrm>
              <a:off x="3797300" y="3876809"/>
              <a:ext cx="3945603" cy="608424"/>
              <a:chOff x="3797300" y="3876809"/>
              <a:chExt cx="3945603" cy="608424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F1B6602C-D6F9-6C24-00F3-BBA6EE106F84}"/>
                  </a:ext>
                </a:extLst>
              </p:cNvPr>
              <p:cNvSpPr/>
              <p:nvPr/>
            </p:nvSpPr>
            <p:spPr>
              <a:xfrm>
                <a:off x="3861656" y="3966042"/>
                <a:ext cx="3881247" cy="516540"/>
              </a:xfrm>
              <a:custGeom>
                <a:avLst/>
                <a:gdLst>
                  <a:gd name="connsiteX0" fmla="*/ 3622929 w 3881247"/>
                  <a:gd name="connsiteY0" fmla="*/ 0 h 516540"/>
                  <a:gd name="connsiteX1" fmla="*/ 3881247 w 3881247"/>
                  <a:gd name="connsiteY1" fmla="*/ 258318 h 516540"/>
                  <a:gd name="connsiteX2" fmla="*/ 3881247 w 3881247"/>
                  <a:gd name="connsiteY2" fmla="*/ 258223 h 516540"/>
                  <a:gd name="connsiteX3" fmla="*/ 3622929 w 3881247"/>
                  <a:gd name="connsiteY3" fmla="*/ 516541 h 516540"/>
                  <a:gd name="connsiteX4" fmla="*/ 258318 w 3881247"/>
                  <a:gd name="connsiteY4" fmla="*/ 516541 h 516540"/>
                  <a:gd name="connsiteX5" fmla="*/ 0 w 3881247"/>
                  <a:gd name="connsiteY5" fmla="*/ 258223 h 516540"/>
                  <a:gd name="connsiteX6" fmla="*/ 0 w 3881247"/>
                  <a:gd name="connsiteY6" fmla="*/ 258318 h 516540"/>
                  <a:gd name="connsiteX7" fmla="*/ 258318 w 3881247"/>
                  <a:gd name="connsiteY7" fmla="*/ 0 h 5165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881247" h="516540">
                    <a:moveTo>
                      <a:pt x="3622929" y="0"/>
                    </a:moveTo>
                    <a:cubicBezTo>
                      <a:pt x="3765594" y="0"/>
                      <a:pt x="3881247" y="115653"/>
                      <a:pt x="3881247" y="258318"/>
                    </a:cubicBezTo>
                    <a:lnTo>
                      <a:pt x="3881247" y="258223"/>
                    </a:lnTo>
                    <a:cubicBezTo>
                      <a:pt x="3881247" y="400888"/>
                      <a:pt x="3765594" y="516541"/>
                      <a:pt x="3622929" y="516541"/>
                    </a:cubicBezTo>
                    <a:lnTo>
                      <a:pt x="258318" y="516541"/>
                    </a:lnTo>
                    <a:cubicBezTo>
                      <a:pt x="115653" y="516541"/>
                      <a:pt x="0" y="400888"/>
                      <a:pt x="0" y="258223"/>
                    </a:cubicBezTo>
                    <a:lnTo>
                      <a:pt x="0" y="258318"/>
                    </a:lnTo>
                    <a:cubicBezTo>
                      <a:pt x="0" y="115653"/>
                      <a:pt x="115653" y="0"/>
                      <a:pt x="258318" y="0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  <a:alpha val="42000"/>
                </a:schemeClr>
              </a:solidFill>
              <a:ln w="9525" cap="flat">
                <a:noFill/>
                <a:prstDash val="solid"/>
                <a:miter/>
              </a:ln>
              <a:effectLst/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IN"/>
              </a:p>
            </p:txBody>
          </p:sp>
          <p:sp>
            <p:nvSpPr>
              <p:cNvPr id="44" name="Rectangle: Rounded Corners 43">
                <a:extLst>
                  <a:ext uri="{FF2B5EF4-FFF2-40B4-BE49-F238E27FC236}">
                    <a16:creationId xmlns:a16="http://schemas.microsoft.com/office/drawing/2014/main" id="{E30150DC-A5D5-F04A-1476-278CC6C10C7C}"/>
                  </a:ext>
                </a:extLst>
              </p:cNvPr>
              <p:cNvSpPr/>
              <p:nvPr/>
            </p:nvSpPr>
            <p:spPr>
              <a:xfrm>
                <a:off x="4054156" y="3927370"/>
                <a:ext cx="1116000" cy="90202"/>
              </a:xfrm>
              <a:prstGeom prst="roundRect">
                <a:avLst>
                  <a:gd name="adj" fmla="val 50000"/>
                </a:avLst>
              </a:prstGeom>
              <a:solidFill>
                <a:schemeClr val="accent5"/>
              </a:solidFill>
              <a:ln w="15875" cap="flat">
                <a:solidFill>
                  <a:schemeClr val="bg1">
                    <a:alpha val="48000"/>
                  </a:schemeClr>
                </a:solidFill>
                <a:prstDash val="solid"/>
                <a:miter/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txBody>
              <a:bodyPr rtlCol="0" anchor="ctr"/>
              <a:lstStyle/>
              <a:p>
                <a:endParaRPr lang="en-IN"/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1CBD26D1-2A55-883D-84CE-9DAC70B09634}"/>
                  </a:ext>
                </a:extLst>
              </p:cNvPr>
              <p:cNvGrpSpPr/>
              <p:nvPr/>
            </p:nvGrpSpPr>
            <p:grpSpPr>
              <a:xfrm>
                <a:off x="3797300" y="3876809"/>
                <a:ext cx="608424" cy="608424"/>
                <a:chOff x="3797300" y="666963"/>
                <a:chExt cx="608424" cy="608424"/>
              </a:xfrm>
            </p:grpSpPr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E9C8DB85-DC85-2342-ACB1-3B653C25D25B}"/>
                    </a:ext>
                  </a:extLst>
                </p:cNvPr>
                <p:cNvSpPr/>
                <p:nvPr/>
              </p:nvSpPr>
              <p:spPr>
                <a:xfrm>
                  <a:off x="3797300" y="666963"/>
                  <a:ext cx="608424" cy="608424"/>
                </a:xfrm>
                <a:prstGeom prst="ellipse">
                  <a:avLst/>
                </a:prstGeom>
                <a:solidFill>
                  <a:schemeClr val="accent5"/>
                </a:solidFill>
                <a:ln w="12700">
                  <a:solidFill>
                    <a:schemeClr val="bg1">
                      <a:alpha val="52000"/>
                    </a:schemeClr>
                  </a:solidFill>
                </a:ln>
                <a:effectLst>
                  <a:innerShdw blurRad="63500" dist="25400" dir="162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IN"/>
                </a:p>
              </p:txBody>
            </p:sp>
            <p:sp>
              <p:nvSpPr>
                <p:cNvPr id="64" name="Oval 63">
                  <a:extLst>
                    <a:ext uri="{FF2B5EF4-FFF2-40B4-BE49-F238E27FC236}">
                      <a16:creationId xmlns:a16="http://schemas.microsoft.com/office/drawing/2014/main" id="{968AA080-EEE1-999C-B105-C52C5D197CE4}"/>
                    </a:ext>
                  </a:extLst>
                </p:cNvPr>
                <p:cNvSpPr/>
                <p:nvPr/>
              </p:nvSpPr>
              <p:spPr>
                <a:xfrm>
                  <a:off x="3865767" y="735430"/>
                  <a:ext cx="471489" cy="471489"/>
                </a:xfrm>
                <a:prstGeom prst="ellipse">
                  <a:avLst/>
                </a:prstGeom>
                <a:gradFill>
                  <a:gsLst>
                    <a:gs pos="68000">
                      <a:schemeClr val="bg1"/>
                    </a:gs>
                    <a:gs pos="9000">
                      <a:schemeClr val="bg1">
                        <a:lumMod val="78000"/>
                      </a:schemeClr>
                    </a:gs>
                  </a:gsLst>
                  <a:lin ang="2700000" scaled="1"/>
                </a:gradFill>
                <a:ln w="15875">
                  <a:solidFill>
                    <a:schemeClr val="bg1">
                      <a:alpha val="42000"/>
                    </a:schemeClr>
                  </a:solidFill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2000" b="1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Roboto" panose="02000000000000000000" pitchFamily="2" charset="0"/>
                      <a:ea typeface="Roboto" panose="02000000000000000000" pitchFamily="2" charset="0"/>
                    </a:rPr>
                    <a:t>5</a:t>
                  </a:r>
                </a:p>
              </p:txBody>
            </p:sp>
          </p:grpSp>
        </p:grp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407E758F-4D2C-D1E2-DF17-22CC87E53F0E}"/>
                </a:ext>
              </a:extLst>
            </p:cNvPr>
            <p:cNvSpPr txBox="1"/>
            <p:nvPr/>
          </p:nvSpPr>
          <p:spPr>
            <a:xfrm>
              <a:off x="4443181" y="811379"/>
              <a:ext cx="3263872" cy="490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buNone/>
                <a:defRPr sz="1100">
                  <a:solidFill>
                    <a:schemeClr val="bg1">
                      <a:lumMod val="65000"/>
                    </a:schemeClr>
                  </a:solidFill>
                  <a:latin typeface="+mn-lt"/>
                  <a:ea typeface="Roboto"/>
                  <a:cs typeface="Open Sans" pitchFamily="2" charset="0"/>
                </a:defRPr>
              </a:lvl1pPr>
            </a:lstStyle>
            <a:p>
              <a:r>
                <a:rPr lang="pt-BR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Nostrum quis exercitationem ullam corporis suscipit nisi ut  laboriosam, consequatur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2" name="TextBox 81">
              <a:extLst>
                <a:ext uri="{FF2B5EF4-FFF2-40B4-BE49-F238E27FC236}">
                  <a16:creationId xmlns:a16="http://schemas.microsoft.com/office/drawing/2014/main" id="{E8F729F8-C73E-A95C-5097-705876AA30AA}"/>
                </a:ext>
              </a:extLst>
            </p:cNvPr>
            <p:cNvSpPr txBox="1"/>
            <p:nvPr/>
          </p:nvSpPr>
          <p:spPr>
            <a:xfrm>
              <a:off x="4972101" y="1615253"/>
              <a:ext cx="3263872" cy="490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buNone/>
                <a:defRPr sz="1100">
                  <a:solidFill>
                    <a:schemeClr val="bg1">
                      <a:lumMod val="65000"/>
                    </a:schemeClr>
                  </a:solidFill>
                  <a:latin typeface="+mn-lt"/>
                  <a:ea typeface="Roboto"/>
                  <a:cs typeface="Open Sans" pitchFamily="2" charset="0"/>
                </a:defRPr>
              </a:lvl1pPr>
            </a:lstStyle>
            <a:p>
              <a:r>
                <a:rPr lang="pt-BR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Nostrum quis exercitationem ullam corporis suscipit nisi ut  laboriosam, consequatur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0E29A94-9E02-7C46-5A20-EE7C40A0CFAA}"/>
                </a:ext>
              </a:extLst>
            </p:cNvPr>
            <p:cNvSpPr txBox="1"/>
            <p:nvPr/>
          </p:nvSpPr>
          <p:spPr>
            <a:xfrm>
              <a:off x="4972101" y="3222999"/>
              <a:ext cx="3263872" cy="490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buNone/>
                <a:defRPr sz="1100">
                  <a:solidFill>
                    <a:schemeClr val="bg1">
                      <a:lumMod val="65000"/>
                    </a:schemeClr>
                  </a:solidFill>
                  <a:latin typeface="+mn-lt"/>
                  <a:ea typeface="Roboto"/>
                  <a:cs typeface="Open Sans" pitchFamily="2" charset="0"/>
                </a:defRPr>
              </a:lvl1pPr>
            </a:lstStyle>
            <a:p>
              <a:r>
                <a:rPr lang="pt-BR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Nostrum quis exercitationem ullam corporis suscipit nisi ut  laboriosam, consequatur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2846DB76-CCD6-CF1E-7676-C5D2245F8F65}"/>
                </a:ext>
              </a:extLst>
            </p:cNvPr>
            <p:cNvSpPr txBox="1"/>
            <p:nvPr/>
          </p:nvSpPr>
          <p:spPr>
            <a:xfrm>
              <a:off x="4443181" y="4026873"/>
              <a:ext cx="3263872" cy="490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buNone/>
                <a:defRPr sz="1100">
                  <a:solidFill>
                    <a:schemeClr val="bg1">
                      <a:lumMod val="65000"/>
                    </a:schemeClr>
                  </a:solidFill>
                  <a:latin typeface="+mn-lt"/>
                  <a:ea typeface="Roboto"/>
                  <a:cs typeface="Open Sans" pitchFamily="2" charset="0"/>
                </a:defRPr>
              </a:lvl1pPr>
            </a:lstStyle>
            <a:p>
              <a:r>
                <a:rPr lang="pt-BR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Nostrum quis exercitationem ullam corporis suscipit nisi ut  laboriosam, consequatur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6BBDE53B-76AF-4EC2-2DCE-67D96873D667}"/>
                </a:ext>
              </a:extLst>
            </p:cNvPr>
            <p:cNvSpPr txBox="1"/>
            <p:nvPr/>
          </p:nvSpPr>
          <p:spPr>
            <a:xfrm>
              <a:off x="5186954" y="2419126"/>
              <a:ext cx="3263872" cy="49013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0" indent="0">
                <a:buNone/>
                <a:defRPr sz="1100">
                  <a:solidFill>
                    <a:schemeClr val="bg1">
                      <a:lumMod val="65000"/>
                    </a:schemeClr>
                  </a:solidFill>
                  <a:latin typeface="+mn-lt"/>
                  <a:ea typeface="Roboto"/>
                  <a:cs typeface="Open Sans" pitchFamily="2" charset="0"/>
                </a:defRPr>
              </a:lvl1pPr>
            </a:lstStyle>
            <a:p>
              <a:r>
                <a:rPr lang="pt-BR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Nostrum quis exercitationem ullam corporis suscipit nisi ut  laboriosam, consequatur</a:t>
              </a:r>
              <a:endParaRPr lang="en-US" sz="900" dirty="0">
                <a:solidFill>
                  <a:schemeClr val="bg1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6AFD5D9-D044-DC64-1942-4D907A3310F0}"/>
                </a:ext>
              </a:extLst>
            </p:cNvPr>
            <p:cNvGrpSpPr/>
            <p:nvPr/>
          </p:nvGrpSpPr>
          <p:grpSpPr>
            <a:xfrm>
              <a:off x="1065864" y="1510094"/>
              <a:ext cx="2189826" cy="2124455"/>
              <a:chOff x="1065864" y="1510094"/>
              <a:chExt cx="2189826" cy="2124455"/>
            </a:xfrm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D81C430C-1381-9C5B-5FF1-0AE0BD41BB2F}"/>
                  </a:ext>
                </a:extLst>
              </p:cNvPr>
              <p:cNvSpPr/>
              <p:nvPr/>
            </p:nvSpPr>
            <p:spPr>
              <a:xfrm>
                <a:off x="1098550" y="1510094"/>
                <a:ext cx="2124456" cy="2124455"/>
              </a:xfrm>
              <a:custGeom>
                <a:avLst/>
                <a:gdLst>
                  <a:gd name="connsiteX0" fmla="*/ 2124456 w 2124456"/>
                  <a:gd name="connsiteY0" fmla="*/ 1062228 h 2124455"/>
                  <a:gd name="connsiteX1" fmla="*/ 1062228 w 2124456"/>
                  <a:gd name="connsiteY1" fmla="*/ 2124456 h 2124455"/>
                  <a:gd name="connsiteX2" fmla="*/ 0 w 2124456"/>
                  <a:gd name="connsiteY2" fmla="*/ 1062228 h 2124455"/>
                  <a:gd name="connsiteX3" fmla="*/ 1062228 w 2124456"/>
                  <a:gd name="connsiteY3" fmla="*/ 0 h 2124455"/>
                  <a:gd name="connsiteX4" fmla="*/ 2124456 w 2124456"/>
                  <a:gd name="connsiteY4" fmla="*/ 1062228 h 212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4456" h="2124455">
                    <a:moveTo>
                      <a:pt x="2124456" y="1062228"/>
                    </a:moveTo>
                    <a:cubicBezTo>
                      <a:pt x="2124456" y="1648880"/>
                      <a:pt x="1648880" y="2124456"/>
                      <a:pt x="1062228" y="2124456"/>
                    </a:cubicBezTo>
                    <a:cubicBezTo>
                      <a:pt x="475576" y="2124456"/>
                      <a:pt x="0" y="1648880"/>
                      <a:pt x="0" y="1062228"/>
                    </a:cubicBezTo>
                    <a:cubicBezTo>
                      <a:pt x="0" y="475575"/>
                      <a:pt x="475576" y="0"/>
                      <a:pt x="1062228" y="0"/>
                    </a:cubicBezTo>
                    <a:cubicBezTo>
                      <a:pt x="1648880" y="0"/>
                      <a:pt x="2124456" y="475575"/>
                      <a:pt x="2124456" y="1062228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bg1">
                    <a:alpha val="52000"/>
                  </a:schemeClr>
                </a:solidFill>
              </a:ln>
              <a:effectLst>
                <a:innerShdw blurRad="63500" dist="254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76C9AC27-913C-B1E6-CE2F-2C3821539335}"/>
                  </a:ext>
                </a:extLst>
              </p:cNvPr>
              <p:cNvSpPr/>
              <p:nvPr/>
            </p:nvSpPr>
            <p:spPr>
              <a:xfrm>
                <a:off x="1202118" y="1613662"/>
                <a:ext cx="1917320" cy="1917320"/>
              </a:xfrm>
              <a:custGeom>
                <a:avLst/>
                <a:gdLst>
                  <a:gd name="connsiteX0" fmla="*/ 2124456 w 2124456"/>
                  <a:gd name="connsiteY0" fmla="*/ 1062228 h 2124455"/>
                  <a:gd name="connsiteX1" fmla="*/ 1062228 w 2124456"/>
                  <a:gd name="connsiteY1" fmla="*/ 2124456 h 2124455"/>
                  <a:gd name="connsiteX2" fmla="*/ 0 w 2124456"/>
                  <a:gd name="connsiteY2" fmla="*/ 1062228 h 2124455"/>
                  <a:gd name="connsiteX3" fmla="*/ 1062228 w 2124456"/>
                  <a:gd name="connsiteY3" fmla="*/ 0 h 2124455"/>
                  <a:gd name="connsiteX4" fmla="*/ 2124456 w 2124456"/>
                  <a:gd name="connsiteY4" fmla="*/ 1062228 h 212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4456" h="2124455">
                    <a:moveTo>
                      <a:pt x="2124456" y="1062228"/>
                    </a:moveTo>
                    <a:cubicBezTo>
                      <a:pt x="2124456" y="1648880"/>
                      <a:pt x="1648880" y="2124456"/>
                      <a:pt x="1062228" y="2124456"/>
                    </a:cubicBezTo>
                    <a:cubicBezTo>
                      <a:pt x="475576" y="2124456"/>
                      <a:pt x="0" y="1648880"/>
                      <a:pt x="0" y="1062228"/>
                    </a:cubicBezTo>
                    <a:cubicBezTo>
                      <a:pt x="0" y="475575"/>
                      <a:pt x="475576" y="0"/>
                      <a:pt x="1062228" y="0"/>
                    </a:cubicBezTo>
                    <a:cubicBezTo>
                      <a:pt x="1648880" y="0"/>
                      <a:pt x="2124456" y="475575"/>
                      <a:pt x="2124456" y="1062228"/>
                    </a:cubicBezTo>
                    <a:close/>
                  </a:path>
                </a:pathLst>
              </a:custGeom>
              <a:solidFill>
                <a:schemeClr val="tx1"/>
              </a:solidFill>
              <a:ln w="15875">
                <a:solidFill>
                  <a:schemeClr val="bg1">
                    <a:alpha val="42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EE5DF902-6492-B96A-B1BD-18CFE01A3665}"/>
                  </a:ext>
                </a:extLst>
              </p:cNvPr>
              <p:cNvSpPr txBox="1"/>
              <p:nvPr/>
            </p:nvSpPr>
            <p:spPr>
              <a:xfrm>
                <a:off x="1065864" y="2185210"/>
                <a:ext cx="2189826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IN" sz="2800" b="1" spc="3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Kanit" pitchFamily="2" charset="-34"/>
                    <a:sym typeface="Fira Sans Extra Condensed Medium"/>
                  </a:rPr>
                  <a:t>AGENDA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IN" sz="1200" b="1" spc="600" dirty="0">
                    <a:solidFill>
                      <a:schemeClr val="bg1">
                        <a:lumMod val="6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Kanit" pitchFamily="2" charset="-34"/>
                    <a:sym typeface="Fira Sans Extra Condensed Medium"/>
                  </a:rPr>
                  <a:t>TEMPLATE</a:t>
                </a:r>
                <a:endParaRPr lang="en-IN" sz="1800" b="1" spc="6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693193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F67D244-8A7F-AE92-2832-E740FD306D12}"/>
              </a:ext>
            </a:extLst>
          </p:cNvPr>
          <p:cNvGrpSpPr/>
          <p:nvPr/>
        </p:nvGrpSpPr>
        <p:grpSpPr>
          <a:xfrm>
            <a:off x="1065864" y="833176"/>
            <a:ext cx="7233942" cy="3469765"/>
            <a:chOff x="1065864" y="833176"/>
            <a:chExt cx="7233942" cy="3469765"/>
          </a:xfrm>
        </p:grpSpPr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083FD749-516E-BDAF-AD57-8041E3A7E9F5}"/>
                </a:ext>
              </a:extLst>
            </p:cNvPr>
            <p:cNvSpPr/>
            <p:nvPr/>
          </p:nvSpPr>
          <p:spPr>
            <a:xfrm>
              <a:off x="2154762" y="1029430"/>
              <a:ext cx="1549241" cy="3098482"/>
            </a:xfrm>
            <a:custGeom>
              <a:avLst/>
              <a:gdLst>
                <a:gd name="connsiteX0" fmla="*/ 0 w 1549241"/>
                <a:gd name="connsiteY0" fmla="*/ 0 h 3098482"/>
                <a:gd name="connsiteX1" fmla="*/ 1549241 w 1549241"/>
                <a:gd name="connsiteY1" fmla="*/ 1549241 h 3098482"/>
                <a:gd name="connsiteX2" fmla="*/ 0 w 1549241"/>
                <a:gd name="connsiteY2" fmla="*/ 3098482 h 3098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9241" h="3098482">
                  <a:moveTo>
                    <a:pt x="0" y="0"/>
                  </a:moveTo>
                  <a:cubicBezTo>
                    <a:pt x="855631" y="0"/>
                    <a:pt x="1549241" y="693611"/>
                    <a:pt x="1549241" y="1549241"/>
                  </a:cubicBezTo>
                  <a:cubicBezTo>
                    <a:pt x="1549241" y="2404872"/>
                    <a:pt x="855631" y="3098482"/>
                    <a:pt x="0" y="3098482"/>
                  </a:cubicBezTo>
                </a:path>
              </a:pathLst>
            </a:custGeom>
            <a:noFill/>
            <a:ln w="9525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en-IN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24A8DF68-6277-76DA-6E3A-A3289F9C5E7E}"/>
                </a:ext>
              </a:extLst>
            </p:cNvPr>
            <p:cNvSpPr/>
            <p:nvPr/>
          </p:nvSpPr>
          <p:spPr>
            <a:xfrm>
              <a:off x="2061608" y="936276"/>
              <a:ext cx="186309" cy="186309"/>
            </a:xfrm>
            <a:custGeom>
              <a:avLst/>
              <a:gdLst>
                <a:gd name="connsiteX0" fmla="*/ 186309 w 186309"/>
                <a:gd name="connsiteY0" fmla="*/ 93155 h 186309"/>
                <a:gd name="connsiteX1" fmla="*/ 93155 w 186309"/>
                <a:gd name="connsiteY1" fmla="*/ 186309 h 186309"/>
                <a:gd name="connsiteX2" fmla="*/ 0 w 186309"/>
                <a:gd name="connsiteY2" fmla="*/ 93155 h 186309"/>
                <a:gd name="connsiteX3" fmla="*/ 93155 w 186309"/>
                <a:gd name="connsiteY3" fmla="*/ 0 h 186309"/>
                <a:gd name="connsiteX4" fmla="*/ 186309 w 186309"/>
                <a:gd name="connsiteY4" fmla="*/ 93155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9">
                  <a:moveTo>
                    <a:pt x="186309" y="93155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5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5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1740AC6D-5EFF-373D-08DD-44FFD34B2D4B}"/>
                </a:ext>
              </a:extLst>
            </p:cNvPr>
            <p:cNvSpPr/>
            <p:nvPr/>
          </p:nvSpPr>
          <p:spPr>
            <a:xfrm>
              <a:off x="2060846" y="4032377"/>
              <a:ext cx="186309" cy="186308"/>
            </a:xfrm>
            <a:custGeom>
              <a:avLst/>
              <a:gdLst>
                <a:gd name="connsiteX0" fmla="*/ 186309 w 186309"/>
                <a:gd name="connsiteY0" fmla="*/ 93154 h 186308"/>
                <a:gd name="connsiteX1" fmla="*/ 93155 w 186309"/>
                <a:gd name="connsiteY1" fmla="*/ 186309 h 186308"/>
                <a:gd name="connsiteX2" fmla="*/ 0 w 186309"/>
                <a:gd name="connsiteY2" fmla="*/ 93154 h 186308"/>
                <a:gd name="connsiteX3" fmla="*/ 93155 w 186309"/>
                <a:gd name="connsiteY3" fmla="*/ 0 h 186308"/>
                <a:gd name="connsiteX4" fmla="*/ 186309 w 186309"/>
                <a:gd name="connsiteY4" fmla="*/ 93154 h 18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8">
                  <a:moveTo>
                    <a:pt x="186309" y="93154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4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4"/>
                  </a:cubicBezTo>
                  <a:close/>
                </a:path>
              </a:pathLst>
            </a:custGeom>
            <a:solidFill>
              <a:schemeClr val="bg1"/>
            </a:solidFill>
            <a:ln w="15875">
              <a:solidFill>
                <a:schemeClr val="bg1">
                  <a:alpha val="42000"/>
                </a:schemeClr>
              </a:solidFill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IN">
                <a:solidFill>
                  <a:schemeClr val="lt1"/>
                </a:solidFill>
                <a:latin typeface="+mn-lt"/>
                <a:ea typeface="+mn-ea"/>
                <a:cs typeface="+mn-cs"/>
              </a:endParaRPr>
            </a:p>
          </p:txBody>
        </p:sp>
        <p:grpSp>
          <p:nvGrpSpPr>
            <p:cNvPr id="137" name="Group 136">
              <a:extLst>
                <a:ext uri="{FF2B5EF4-FFF2-40B4-BE49-F238E27FC236}">
                  <a16:creationId xmlns:a16="http://schemas.microsoft.com/office/drawing/2014/main" id="{430827F3-0A66-DC99-9A92-2618875262B6}"/>
                </a:ext>
              </a:extLst>
            </p:cNvPr>
            <p:cNvGrpSpPr/>
            <p:nvPr/>
          </p:nvGrpSpPr>
          <p:grpSpPr>
            <a:xfrm>
              <a:off x="3010379" y="1150454"/>
              <a:ext cx="846808" cy="168817"/>
              <a:chOff x="3364423" y="1464859"/>
              <a:chExt cx="846808" cy="168817"/>
            </a:xfrm>
          </p:grpSpPr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4371FDC8-02A5-0F63-781A-286CCA46A9D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4423" y="1464859"/>
                <a:ext cx="137351" cy="168817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77916463-C25A-76E0-C83D-F173920964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0620" y="1465674"/>
                <a:ext cx="710611" cy="5938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055CD1FD-872F-BA88-D641-89D5AEC68230}"/>
                </a:ext>
              </a:extLst>
            </p:cNvPr>
            <p:cNvSpPr/>
            <p:nvPr/>
          </p:nvSpPr>
          <p:spPr>
            <a:xfrm>
              <a:off x="2918763" y="1205848"/>
              <a:ext cx="186309" cy="186309"/>
            </a:xfrm>
            <a:custGeom>
              <a:avLst/>
              <a:gdLst>
                <a:gd name="connsiteX0" fmla="*/ 186309 w 186309"/>
                <a:gd name="connsiteY0" fmla="*/ 93154 h 186309"/>
                <a:gd name="connsiteX1" fmla="*/ 93155 w 186309"/>
                <a:gd name="connsiteY1" fmla="*/ 186309 h 186309"/>
                <a:gd name="connsiteX2" fmla="*/ 0 w 186309"/>
                <a:gd name="connsiteY2" fmla="*/ 93154 h 186309"/>
                <a:gd name="connsiteX3" fmla="*/ 93155 w 186309"/>
                <a:gd name="connsiteY3" fmla="*/ 0 h 186309"/>
                <a:gd name="connsiteX4" fmla="*/ 186309 w 186309"/>
                <a:gd name="connsiteY4" fmla="*/ 93154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9">
                  <a:moveTo>
                    <a:pt x="186309" y="93154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4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4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solidFill>
                <a:schemeClr val="bg1"/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cxnSp>
          <p:nvCxnSpPr>
            <p:cNvPr id="140" name="Straight Connector 139">
              <a:extLst>
                <a:ext uri="{FF2B5EF4-FFF2-40B4-BE49-F238E27FC236}">
                  <a16:creationId xmlns:a16="http://schemas.microsoft.com/office/drawing/2014/main" id="{29A22504-33DC-6B9C-F4ED-F30A72EA899D}"/>
                </a:ext>
              </a:extLst>
            </p:cNvPr>
            <p:cNvCxnSpPr>
              <a:cxnSpLocks/>
            </p:cNvCxnSpPr>
            <p:nvPr/>
          </p:nvCxnSpPr>
          <p:spPr>
            <a:xfrm rot="21540000">
              <a:off x="3643646" y="2114878"/>
              <a:ext cx="710611" cy="0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1BE07E64-BF6D-10F0-90D2-345E90B2F61C}"/>
                </a:ext>
              </a:extLst>
            </p:cNvPr>
            <p:cNvSpPr/>
            <p:nvPr/>
          </p:nvSpPr>
          <p:spPr>
            <a:xfrm>
              <a:off x="3551117" y="2041981"/>
              <a:ext cx="186308" cy="186309"/>
            </a:xfrm>
            <a:custGeom>
              <a:avLst/>
              <a:gdLst>
                <a:gd name="connsiteX0" fmla="*/ 186309 w 186308"/>
                <a:gd name="connsiteY0" fmla="*/ 93155 h 186309"/>
                <a:gd name="connsiteX1" fmla="*/ 93155 w 186308"/>
                <a:gd name="connsiteY1" fmla="*/ 186309 h 186309"/>
                <a:gd name="connsiteX2" fmla="*/ 0 w 186308"/>
                <a:gd name="connsiteY2" fmla="*/ 93155 h 186309"/>
                <a:gd name="connsiteX3" fmla="*/ 93155 w 186308"/>
                <a:gd name="connsiteY3" fmla="*/ 0 h 186309"/>
                <a:gd name="connsiteX4" fmla="*/ 186309 w 186308"/>
                <a:gd name="connsiteY4" fmla="*/ 93155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8" h="186309">
                  <a:moveTo>
                    <a:pt x="186309" y="93155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5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5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solidFill>
                <a:schemeClr val="bg1"/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cxnSp>
          <p:nvCxnSpPr>
            <p:cNvPr id="144" name="Straight Connector 143">
              <a:extLst>
                <a:ext uri="{FF2B5EF4-FFF2-40B4-BE49-F238E27FC236}">
                  <a16:creationId xmlns:a16="http://schemas.microsoft.com/office/drawing/2014/main" id="{85578CD6-F05E-4D48-5A3A-FF229D0E4E04}"/>
                </a:ext>
              </a:extLst>
            </p:cNvPr>
            <p:cNvCxnSpPr>
              <a:cxnSpLocks/>
            </p:cNvCxnSpPr>
            <p:nvPr/>
          </p:nvCxnSpPr>
          <p:spPr>
            <a:xfrm rot="60000" flipV="1">
              <a:off x="3644217" y="3024416"/>
              <a:ext cx="710611" cy="0"/>
            </a:xfrm>
            <a:prstGeom prst="line">
              <a:avLst/>
            </a:prstGeom>
            <a:ln w="6350">
              <a:solidFill>
                <a:schemeClr val="tx1">
                  <a:lumMod val="75000"/>
                  <a:lumOff val="25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486B114F-E16F-3AE7-853B-BB3AF3768E18}"/>
                </a:ext>
              </a:extLst>
            </p:cNvPr>
            <p:cNvSpPr/>
            <p:nvPr/>
          </p:nvSpPr>
          <p:spPr>
            <a:xfrm>
              <a:off x="3551117" y="2946122"/>
              <a:ext cx="186308" cy="186309"/>
            </a:xfrm>
            <a:custGeom>
              <a:avLst/>
              <a:gdLst>
                <a:gd name="connsiteX0" fmla="*/ 186309 w 186308"/>
                <a:gd name="connsiteY0" fmla="*/ 93154 h 186309"/>
                <a:gd name="connsiteX1" fmla="*/ 93155 w 186308"/>
                <a:gd name="connsiteY1" fmla="*/ 186309 h 186309"/>
                <a:gd name="connsiteX2" fmla="*/ 0 w 186308"/>
                <a:gd name="connsiteY2" fmla="*/ 93154 h 186309"/>
                <a:gd name="connsiteX3" fmla="*/ 93155 w 186308"/>
                <a:gd name="connsiteY3" fmla="*/ 0 h 186309"/>
                <a:gd name="connsiteX4" fmla="*/ 186309 w 186308"/>
                <a:gd name="connsiteY4" fmla="*/ 93154 h 18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8" h="186309">
                  <a:moveTo>
                    <a:pt x="186309" y="93154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4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4"/>
                  </a:cubicBezTo>
                  <a:close/>
                </a:path>
              </a:pathLst>
            </a:custGeom>
            <a:solidFill>
              <a:schemeClr val="accent4"/>
            </a:solidFill>
            <a:ln w="9525" cap="flat">
              <a:solidFill>
                <a:schemeClr val="bg1"/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grpSp>
          <p:nvGrpSpPr>
            <p:cNvPr id="145" name="Group 144">
              <a:extLst>
                <a:ext uri="{FF2B5EF4-FFF2-40B4-BE49-F238E27FC236}">
                  <a16:creationId xmlns:a16="http://schemas.microsoft.com/office/drawing/2014/main" id="{78227540-981B-5EF6-CCA7-41996FB5C246}"/>
                </a:ext>
              </a:extLst>
            </p:cNvPr>
            <p:cNvGrpSpPr/>
            <p:nvPr/>
          </p:nvGrpSpPr>
          <p:grpSpPr>
            <a:xfrm flipV="1">
              <a:off x="3011903" y="3820022"/>
              <a:ext cx="846808" cy="168817"/>
              <a:chOff x="3364423" y="1464859"/>
              <a:chExt cx="846808" cy="168817"/>
            </a:xfrm>
          </p:grpSpPr>
          <p:cxnSp>
            <p:nvCxnSpPr>
              <p:cNvPr id="149" name="Straight Connector 148">
                <a:extLst>
                  <a:ext uri="{FF2B5EF4-FFF2-40B4-BE49-F238E27FC236}">
                    <a16:creationId xmlns:a16="http://schemas.microsoft.com/office/drawing/2014/main" id="{B856048D-C532-F28B-CD0B-C35A7945D627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364423" y="1464859"/>
                <a:ext cx="137351" cy="168817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Connector 149">
                <a:extLst>
                  <a:ext uri="{FF2B5EF4-FFF2-40B4-BE49-F238E27FC236}">
                    <a16:creationId xmlns:a16="http://schemas.microsoft.com/office/drawing/2014/main" id="{FF04F6B6-CD90-603A-94EC-14BF2E60E4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500620" y="1465674"/>
                <a:ext cx="710611" cy="5938"/>
              </a:xfrm>
              <a:prstGeom prst="line">
                <a:avLst/>
              </a:prstGeom>
              <a:ln w="6350">
                <a:solidFill>
                  <a:schemeClr val="tx1">
                    <a:lumMod val="75000"/>
                    <a:lumOff val="25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ADE8D86B-262E-1321-B73D-46180DEF19B5}"/>
                </a:ext>
              </a:extLst>
            </p:cNvPr>
            <p:cNvSpPr/>
            <p:nvPr/>
          </p:nvSpPr>
          <p:spPr>
            <a:xfrm>
              <a:off x="2918763" y="3781777"/>
              <a:ext cx="186309" cy="186308"/>
            </a:xfrm>
            <a:custGeom>
              <a:avLst/>
              <a:gdLst>
                <a:gd name="connsiteX0" fmla="*/ 186309 w 186309"/>
                <a:gd name="connsiteY0" fmla="*/ 93155 h 186308"/>
                <a:gd name="connsiteX1" fmla="*/ 93155 w 186309"/>
                <a:gd name="connsiteY1" fmla="*/ 186309 h 186308"/>
                <a:gd name="connsiteX2" fmla="*/ 0 w 186309"/>
                <a:gd name="connsiteY2" fmla="*/ 93155 h 186308"/>
                <a:gd name="connsiteX3" fmla="*/ 93155 w 186309"/>
                <a:gd name="connsiteY3" fmla="*/ 0 h 186308"/>
                <a:gd name="connsiteX4" fmla="*/ 186309 w 186309"/>
                <a:gd name="connsiteY4" fmla="*/ 93155 h 186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6309" h="186308">
                  <a:moveTo>
                    <a:pt x="186309" y="93155"/>
                  </a:moveTo>
                  <a:cubicBezTo>
                    <a:pt x="186309" y="144602"/>
                    <a:pt x="144602" y="186309"/>
                    <a:pt x="93155" y="186309"/>
                  </a:cubicBezTo>
                  <a:cubicBezTo>
                    <a:pt x="41707" y="186309"/>
                    <a:pt x="0" y="144602"/>
                    <a:pt x="0" y="93155"/>
                  </a:cubicBezTo>
                  <a:cubicBezTo>
                    <a:pt x="0" y="41707"/>
                    <a:pt x="41707" y="0"/>
                    <a:pt x="93155" y="0"/>
                  </a:cubicBezTo>
                  <a:cubicBezTo>
                    <a:pt x="144602" y="0"/>
                    <a:pt x="186309" y="41707"/>
                    <a:pt x="186309" y="93155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solidFill>
                <a:schemeClr val="bg1"/>
              </a:solidFill>
              <a:prstDash val="solid"/>
              <a:miter/>
            </a:ln>
            <a:effectLst>
              <a:outerShdw blurRad="50800" dist="38100" dir="5400000" algn="t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IN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3C6F2B9-F5DA-A9D5-D626-C9B7DEE76E6F}"/>
                </a:ext>
              </a:extLst>
            </p:cNvPr>
            <p:cNvGrpSpPr/>
            <p:nvPr/>
          </p:nvGrpSpPr>
          <p:grpSpPr>
            <a:xfrm>
              <a:off x="3869073" y="833176"/>
              <a:ext cx="3945603" cy="634555"/>
              <a:chOff x="3869073" y="875539"/>
              <a:chExt cx="3945603" cy="634555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E0BE8F23-D3BB-43F6-D131-07640186984F}"/>
                  </a:ext>
                </a:extLst>
              </p:cNvPr>
              <p:cNvGrpSpPr/>
              <p:nvPr/>
            </p:nvGrpSpPr>
            <p:grpSpPr>
              <a:xfrm>
                <a:off x="3869073" y="875539"/>
                <a:ext cx="3945603" cy="608424"/>
                <a:chOff x="3797300" y="666963"/>
                <a:chExt cx="3945603" cy="608424"/>
              </a:xfrm>
            </p:grpSpPr>
            <p:sp>
              <p:nvSpPr>
                <p:cNvPr id="8" name="Freeform: Shape 7">
                  <a:extLst>
                    <a:ext uri="{FF2B5EF4-FFF2-40B4-BE49-F238E27FC236}">
                      <a16:creationId xmlns:a16="http://schemas.microsoft.com/office/drawing/2014/main" id="{013189DE-AFEC-0D36-5B61-1F2F0DCBCD9C}"/>
                    </a:ext>
                  </a:extLst>
                </p:cNvPr>
                <p:cNvSpPr/>
                <p:nvPr/>
              </p:nvSpPr>
              <p:spPr>
                <a:xfrm>
                  <a:off x="3861656" y="750548"/>
                  <a:ext cx="3881247" cy="516540"/>
                </a:xfrm>
                <a:custGeom>
                  <a:avLst/>
                  <a:gdLst>
                    <a:gd name="connsiteX0" fmla="*/ 3622929 w 3881247"/>
                    <a:gd name="connsiteY0" fmla="*/ 0 h 516540"/>
                    <a:gd name="connsiteX1" fmla="*/ 3881247 w 3881247"/>
                    <a:gd name="connsiteY1" fmla="*/ 258318 h 516540"/>
                    <a:gd name="connsiteX2" fmla="*/ 3881247 w 3881247"/>
                    <a:gd name="connsiteY2" fmla="*/ 258223 h 516540"/>
                    <a:gd name="connsiteX3" fmla="*/ 3622929 w 3881247"/>
                    <a:gd name="connsiteY3" fmla="*/ 516541 h 516540"/>
                    <a:gd name="connsiteX4" fmla="*/ 258318 w 3881247"/>
                    <a:gd name="connsiteY4" fmla="*/ 516541 h 516540"/>
                    <a:gd name="connsiteX5" fmla="*/ 0 w 3881247"/>
                    <a:gd name="connsiteY5" fmla="*/ 258223 h 516540"/>
                    <a:gd name="connsiteX6" fmla="*/ 0 w 3881247"/>
                    <a:gd name="connsiteY6" fmla="*/ 258318 h 516540"/>
                    <a:gd name="connsiteX7" fmla="*/ 258318 w 3881247"/>
                    <a:gd name="connsiteY7" fmla="*/ 0 h 51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81247" h="516540">
                      <a:moveTo>
                        <a:pt x="3622929" y="0"/>
                      </a:moveTo>
                      <a:cubicBezTo>
                        <a:pt x="3765594" y="0"/>
                        <a:pt x="3881247" y="115653"/>
                        <a:pt x="3881247" y="258318"/>
                      </a:cubicBezTo>
                      <a:lnTo>
                        <a:pt x="3881247" y="258223"/>
                      </a:lnTo>
                      <a:cubicBezTo>
                        <a:pt x="3881247" y="400888"/>
                        <a:pt x="3765594" y="516541"/>
                        <a:pt x="3622929" y="516541"/>
                      </a:cubicBezTo>
                      <a:lnTo>
                        <a:pt x="258318" y="516541"/>
                      </a:lnTo>
                      <a:cubicBezTo>
                        <a:pt x="115653" y="516541"/>
                        <a:pt x="0" y="400888"/>
                        <a:pt x="0" y="258223"/>
                      </a:cubicBezTo>
                      <a:lnTo>
                        <a:pt x="0" y="258318"/>
                      </a:lnTo>
                      <a:cubicBezTo>
                        <a:pt x="0" y="115653"/>
                        <a:pt x="115653" y="0"/>
                        <a:pt x="258318" y="0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9" name="Rectangle: Rounded Corners 8">
                  <a:extLst>
                    <a:ext uri="{FF2B5EF4-FFF2-40B4-BE49-F238E27FC236}">
                      <a16:creationId xmlns:a16="http://schemas.microsoft.com/office/drawing/2014/main" id="{AA980556-6407-1417-F50D-472D33AFF065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2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10" name="Group 9">
                  <a:extLst>
                    <a:ext uri="{FF2B5EF4-FFF2-40B4-BE49-F238E27FC236}">
                      <a16:creationId xmlns:a16="http://schemas.microsoft.com/office/drawing/2014/main" id="{57EC98CA-2A6C-627D-C20D-7B59A57E6133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11" name="Oval 10">
                    <a:extLst>
                      <a:ext uri="{FF2B5EF4-FFF2-40B4-BE49-F238E27FC236}">
                        <a16:creationId xmlns:a16="http://schemas.microsoft.com/office/drawing/2014/main" id="{5BC61D0D-88E1-5945-A32D-1E5E8347EB0C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2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12" name="Oval 11">
                    <a:extLst>
                      <a:ext uri="{FF2B5EF4-FFF2-40B4-BE49-F238E27FC236}">
                        <a16:creationId xmlns:a16="http://schemas.microsoft.com/office/drawing/2014/main" id="{1503F001-BF58-2AB0-CD23-CE58312257DB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1</a:t>
                    </a:r>
                  </a:p>
                </p:txBody>
              </p:sp>
            </p:grpSp>
          </p:grp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984A085E-E107-C248-B8A3-45AE44778DB2}"/>
                  </a:ext>
                </a:extLst>
              </p:cNvPr>
              <p:cNvSpPr txBox="1"/>
              <p:nvPr/>
            </p:nvSpPr>
            <p:spPr>
              <a:xfrm>
                <a:off x="4514954" y="1019955"/>
                <a:ext cx="3263872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quis exercitationem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D6176AC4-68AF-64A3-6841-886BA134F480}"/>
                </a:ext>
              </a:extLst>
            </p:cNvPr>
            <p:cNvGrpSpPr/>
            <p:nvPr/>
          </p:nvGrpSpPr>
          <p:grpSpPr>
            <a:xfrm>
              <a:off x="4354203" y="1778246"/>
              <a:ext cx="3945603" cy="634555"/>
              <a:chOff x="3869073" y="875539"/>
              <a:chExt cx="3945603" cy="634555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F2069CE-8CC4-2A11-94C3-304F54643A63}"/>
                  </a:ext>
                </a:extLst>
              </p:cNvPr>
              <p:cNvGrpSpPr/>
              <p:nvPr/>
            </p:nvGrpSpPr>
            <p:grpSpPr>
              <a:xfrm>
                <a:off x="3869073" y="875539"/>
                <a:ext cx="3945603" cy="608424"/>
                <a:chOff x="3797300" y="666963"/>
                <a:chExt cx="3945603" cy="608424"/>
              </a:xfrm>
            </p:grpSpPr>
            <p:sp>
              <p:nvSpPr>
                <p:cNvPr id="29" name="Freeform: Shape 28">
                  <a:extLst>
                    <a:ext uri="{FF2B5EF4-FFF2-40B4-BE49-F238E27FC236}">
                      <a16:creationId xmlns:a16="http://schemas.microsoft.com/office/drawing/2014/main" id="{5E9D96EA-833A-9B42-1B37-EC96B4786EE6}"/>
                    </a:ext>
                  </a:extLst>
                </p:cNvPr>
                <p:cNvSpPr/>
                <p:nvPr/>
              </p:nvSpPr>
              <p:spPr>
                <a:xfrm>
                  <a:off x="3861656" y="750548"/>
                  <a:ext cx="3881247" cy="516540"/>
                </a:xfrm>
                <a:custGeom>
                  <a:avLst/>
                  <a:gdLst>
                    <a:gd name="connsiteX0" fmla="*/ 3622929 w 3881247"/>
                    <a:gd name="connsiteY0" fmla="*/ 0 h 516540"/>
                    <a:gd name="connsiteX1" fmla="*/ 3881247 w 3881247"/>
                    <a:gd name="connsiteY1" fmla="*/ 258318 h 516540"/>
                    <a:gd name="connsiteX2" fmla="*/ 3881247 w 3881247"/>
                    <a:gd name="connsiteY2" fmla="*/ 258223 h 516540"/>
                    <a:gd name="connsiteX3" fmla="*/ 3622929 w 3881247"/>
                    <a:gd name="connsiteY3" fmla="*/ 516541 h 516540"/>
                    <a:gd name="connsiteX4" fmla="*/ 258318 w 3881247"/>
                    <a:gd name="connsiteY4" fmla="*/ 516541 h 516540"/>
                    <a:gd name="connsiteX5" fmla="*/ 0 w 3881247"/>
                    <a:gd name="connsiteY5" fmla="*/ 258223 h 516540"/>
                    <a:gd name="connsiteX6" fmla="*/ 0 w 3881247"/>
                    <a:gd name="connsiteY6" fmla="*/ 258318 h 516540"/>
                    <a:gd name="connsiteX7" fmla="*/ 258318 w 3881247"/>
                    <a:gd name="connsiteY7" fmla="*/ 0 h 51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81247" h="516540">
                      <a:moveTo>
                        <a:pt x="3622929" y="0"/>
                      </a:moveTo>
                      <a:cubicBezTo>
                        <a:pt x="3765594" y="0"/>
                        <a:pt x="3881247" y="115653"/>
                        <a:pt x="3881247" y="258318"/>
                      </a:cubicBezTo>
                      <a:lnTo>
                        <a:pt x="3881247" y="258223"/>
                      </a:lnTo>
                      <a:cubicBezTo>
                        <a:pt x="3881247" y="400888"/>
                        <a:pt x="3765594" y="516541"/>
                        <a:pt x="3622929" y="516541"/>
                      </a:cubicBezTo>
                      <a:lnTo>
                        <a:pt x="258318" y="516541"/>
                      </a:lnTo>
                      <a:cubicBezTo>
                        <a:pt x="115653" y="516541"/>
                        <a:pt x="0" y="400888"/>
                        <a:pt x="0" y="258223"/>
                      </a:cubicBezTo>
                      <a:lnTo>
                        <a:pt x="0" y="258318"/>
                      </a:lnTo>
                      <a:cubicBezTo>
                        <a:pt x="0" y="115653"/>
                        <a:pt x="115653" y="0"/>
                        <a:pt x="258318" y="0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30" name="Rectangle: Rounded Corners 29">
                  <a:extLst>
                    <a:ext uri="{FF2B5EF4-FFF2-40B4-BE49-F238E27FC236}">
                      <a16:creationId xmlns:a16="http://schemas.microsoft.com/office/drawing/2014/main" id="{808EF92F-40B5-DBFD-755F-0065292BB511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3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2C40CA31-14D7-CBAB-868F-16A3142AA76D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32" name="Oval 31">
                    <a:extLst>
                      <a:ext uri="{FF2B5EF4-FFF2-40B4-BE49-F238E27FC236}">
                        <a16:creationId xmlns:a16="http://schemas.microsoft.com/office/drawing/2014/main" id="{14599CCD-577F-FB9B-3212-87C5940A3EC8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3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33" name="Oval 32">
                    <a:extLst>
                      <a:ext uri="{FF2B5EF4-FFF2-40B4-BE49-F238E27FC236}">
                        <a16:creationId xmlns:a16="http://schemas.microsoft.com/office/drawing/2014/main" id="{EEA9BEB8-78E1-A48E-7D1D-D23F1CC0993D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2</a:t>
                    </a:r>
                  </a:p>
                </p:txBody>
              </p:sp>
            </p:grpSp>
          </p:grp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CD2A631A-7524-7F0A-2ED7-CB9786F09828}"/>
                  </a:ext>
                </a:extLst>
              </p:cNvPr>
              <p:cNvSpPr txBox="1"/>
              <p:nvPr/>
            </p:nvSpPr>
            <p:spPr>
              <a:xfrm>
                <a:off x="4514954" y="1019955"/>
                <a:ext cx="3263872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quis exercitationem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E2FEA5C3-8C70-678D-4DAB-4B3EC2B899F2}"/>
                </a:ext>
              </a:extLst>
            </p:cNvPr>
            <p:cNvGrpSpPr/>
            <p:nvPr/>
          </p:nvGrpSpPr>
          <p:grpSpPr>
            <a:xfrm>
              <a:off x="4354203" y="2723316"/>
              <a:ext cx="3945603" cy="634555"/>
              <a:chOff x="3869073" y="875539"/>
              <a:chExt cx="3945603" cy="634555"/>
            </a:xfrm>
          </p:grpSpPr>
          <p:grpSp>
            <p:nvGrpSpPr>
              <p:cNvPr id="35" name="Group 34">
                <a:extLst>
                  <a:ext uri="{FF2B5EF4-FFF2-40B4-BE49-F238E27FC236}">
                    <a16:creationId xmlns:a16="http://schemas.microsoft.com/office/drawing/2014/main" id="{E9B2DC5F-EB96-CE3C-158D-A8560561DD78}"/>
                  </a:ext>
                </a:extLst>
              </p:cNvPr>
              <p:cNvGrpSpPr/>
              <p:nvPr/>
            </p:nvGrpSpPr>
            <p:grpSpPr>
              <a:xfrm>
                <a:off x="3869073" y="875539"/>
                <a:ext cx="3945603" cy="608424"/>
                <a:chOff x="3797300" y="666963"/>
                <a:chExt cx="3945603" cy="608424"/>
              </a:xfrm>
            </p:grpSpPr>
            <p:sp>
              <p:nvSpPr>
                <p:cNvPr id="39" name="Freeform: Shape 38">
                  <a:extLst>
                    <a:ext uri="{FF2B5EF4-FFF2-40B4-BE49-F238E27FC236}">
                      <a16:creationId xmlns:a16="http://schemas.microsoft.com/office/drawing/2014/main" id="{8BF85C95-8734-5350-FA07-32F341AA9E01}"/>
                    </a:ext>
                  </a:extLst>
                </p:cNvPr>
                <p:cNvSpPr/>
                <p:nvPr/>
              </p:nvSpPr>
              <p:spPr>
                <a:xfrm>
                  <a:off x="3861656" y="750548"/>
                  <a:ext cx="3881247" cy="516540"/>
                </a:xfrm>
                <a:custGeom>
                  <a:avLst/>
                  <a:gdLst>
                    <a:gd name="connsiteX0" fmla="*/ 3622929 w 3881247"/>
                    <a:gd name="connsiteY0" fmla="*/ 0 h 516540"/>
                    <a:gd name="connsiteX1" fmla="*/ 3881247 w 3881247"/>
                    <a:gd name="connsiteY1" fmla="*/ 258318 h 516540"/>
                    <a:gd name="connsiteX2" fmla="*/ 3881247 w 3881247"/>
                    <a:gd name="connsiteY2" fmla="*/ 258223 h 516540"/>
                    <a:gd name="connsiteX3" fmla="*/ 3622929 w 3881247"/>
                    <a:gd name="connsiteY3" fmla="*/ 516541 h 516540"/>
                    <a:gd name="connsiteX4" fmla="*/ 258318 w 3881247"/>
                    <a:gd name="connsiteY4" fmla="*/ 516541 h 516540"/>
                    <a:gd name="connsiteX5" fmla="*/ 0 w 3881247"/>
                    <a:gd name="connsiteY5" fmla="*/ 258223 h 516540"/>
                    <a:gd name="connsiteX6" fmla="*/ 0 w 3881247"/>
                    <a:gd name="connsiteY6" fmla="*/ 258318 h 516540"/>
                    <a:gd name="connsiteX7" fmla="*/ 258318 w 3881247"/>
                    <a:gd name="connsiteY7" fmla="*/ 0 h 51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81247" h="516540">
                      <a:moveTo>
                        <a:pt x="3622929" y="0"/>
                      </a:moveTo>
                      <a:cubicBezTo>
                        <a:pt x="3765594" y="0"/>
                        <a:pt x="3881247" y="115653"/>
                        <a:pt x="3881247" y="258318"/>
                      </a:cubicBezTo>
                      <a:lnTo>
                        <a:pt x="3881247" y="258223"/>
                      </a:lnTo>
                      <a:cubicBezTo>
                        <a:pt x="3881247" y="400888"/>
                        <a:pt x="3765594" y="516541"/>
                        <a:pt x="3622929" y="516541"/>
                      </a:cubicBezTo>
                      <a:lnTo>
                        <a:pt x="258318" y="516541"/>
                      </a:lnTo>
                      <a:cubicBezTo>
                        <a:pt x="115653" y="516541"/>
                        <a:pt x="0" y="400888"/>
                        <a:pt x="0" y="258223"/>
                      </a:cubicBezTo>
                      <a:lnTo>
                        <a:pt x="0" y="258318"/>
                      </a:lnTo>
                      <a:cubicBezTo>
                        <a:pt x="0" y="115653"/>
                        <a:pt x="115653" y="0"/>
                        <a:pt x="258318" y="0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40" name="Rectangle: Rounded Corners 39">
                  <a:extLst>
                    <a:ext uri="{FF2B5EF4-FFF2-40B4-BE49-F238E27FC236}">
                      <a16:creationId xmlns:a16="http://schemas.microsoft.com/office/drawing/2014/main" id="{22D17C50-CA85-3AA2-8301-E16AF4221EFF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4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174E63F2-E8F9-049D-9615-23254FDFE9C8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B11CB720-86C2-8240-B229-B8B3D29B7664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4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45" name="Oval 44">
                    <a:extLst>
                      <a:ext uri="{FF2B5EF4-FFF2-40B4-BE49-F238E27FC236}">
                        <a16:creationId xmlns:a16="http://schemas.microsoft.com/office/drawing/2014/main" id="{C5ACC75B-0F4C-EA69-90CB-AD5658D9F923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3</a:t>
                    </a:r>
                  </a:p>
                </p:txBody>
              </p:sp>
            </p:grpSp>
          </p:grp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E1F640CB-ABF9-7386-BA0A-F2C534045D94}"/>
                  </a:ext>
                </a:extLst>
              </p:cNvPr>
              <p:cNvSpPr txBox="1"/>
              <p:nvPr/>
            </p:nvSpPr>
            <p:spPr>
              <a:xfrm>
                <a:off x="4514954" y="1019955"/>
                <a:ext cx="3263872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quis exercitationem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9627749D-B61D-F7F9-1E59-0D945DA40C45}"/>
                </a:ext>
              </a:extLst>
            </p:cNvPr>
            <p:cNvGrpSpPr/>
            <p:nvPr/>
          </p:nvGrpSpPr>
          <p:grpSpPr>
            <a:xfrm>
              <a:off x="3869073" y="3668386"/>
              <a:ext cx="3945603" cy="634555"/>
              <a:chOff x="3869073" y="875539"/>
              <a:chExt cx="3945603" cy="634555"/>
            </a:xfrm>
          </p:grpSpPr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145082E9-B32A-9633-D324-EF2218AB667E}"/>
                  </a:ext>
                </a:extLst>
              </p:cNvPr>
              <p:cNvGrpSpPr/>
              <p:nvPr/>
            </p:nvGrpSpPr>
            <p:grpSpPr>
              <a:xfrm>
                <a:off x="3869073" y="875539"/>
                <a:ext cx="3945603" cy="608424"/>
                <a:chOff x="3797300" y="666963"/>
                <a:chExt cx="3945603" cy="608424"/>
              </a:xfrm>
            </p:grpSpPr>
            <p:sp>
              <p:nvSpPr>
                <p:cNvPr id="56" name="Freeform: Shape 55">
                  <a:extLst>
                    <a:ext uri="{FF2B5EF4-FFF2-40B4-BE49-F238E27FC236}">
                      <a16:creationId xmlns:a16="http://schemas.microsoft.com/office/drawing/2014/main" id="{FFD6EE9F-457C-ACB8-DFA7-4DB4CBE25251}"/>
                    </a:ext>
                  </a:extLst>
                </p:cNvPr>
                <p:cNvSpPr/>
                <p:nvPr/>
              </p:nvSpPr>
              <p:spPr>
                <a:xfrm>
                  <a:off x="3861656" y="750548"/>
                  <a:ext cx="3881247" cy="516540"/>
                </a:xfrm>
                <a:custGeom>
                  <a:avLst/>
                  <a:gdLst>
                    <a:gd name="connsiteX0" fmla="*/ 3622929 w 3881247"/>
                    <a:gd name="connsiteY0" fmla="*/ 0 h 516540"/>
                    <a:gd name="connsiteX1" fmla="*/ 3881247 w 3881247"/>
                    <a:gd name="connsiteY1" fmla="*/ 258318 h 516540"/>
                    <a:gd name="connsiteX2" fmla="*/ 3881247 w 3881247"/>
                    <a:gd name="connsiteY2" fmla="*/ 258223 h 516540"/>
                    <a:gd name="connsiteX3" fmla="*/ 3622929 w 3881247"/>
                    <a:gd name="connsiteY3" fmla="*/ 516541 h 516540"/>
                    <a:gd name="connsiteX4" fmla="*/ 258318 w 3881247"/>
                    <a:gd name="connsiteY4" fmla="*/ 516541 h 516540"/>
                    <a:gd name="connsiteX5" fmla="*/ 0 w 3881247"/>
                    <a:gd name="connsiteY5" fmla="*/ 258223 h 516540"/>
                    <a:gd name="connsiteX6" fmla="*/ 0 w 3881247"/>
                    <a:gd name="connsiteY6" fmla="*/ 258318 h 516540"/>
                    <a:gd name="connsiteX7" fmla="*/ 258318 w 3881247"/>
                    <a:gd name="connsiteY7" fmla="*/ 0 h 51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881247" h="516540">
                      <a:moveTo>
                        <a:pt x="3622929" y="0"/>
                      </a:moveTo>
                      <a:cubicBezTo>
                        <a:pt x="3765594" y="0"/>
                        <a:pt x="3881247" y="115653"/>
                        <a:pt x="3881247" y="258318"/>
                      </a:cubicBezTo>
                      <a:lnTo>
                        <a:pt x="3881247" y="258223"/>
                      </a:lnTo>
                      <a:cubicBezTo>
                        <a:pt x="3881247" y="400888"/>
                        <a:pt x="3765594" y="516541"/>
                        <a:pt x="3622929" y="516541"/>
                      </a:cubicBezTo>
                      <a:lnTo>
                        <a:pt x="258318" y="516541"/>
                      </a:lnTo>
                      <a:cubicBezTo>
                        <a:pt x="115653" y="516541"/>
                        <a:pt x="0" y="400888"/>
                        <a:pt x="0" y="258223"/>
                      </a:cubicBezTo>
                      <a:lnTo>
                        <a:pt x="0" y="258318"/>
                      </a:lnTo>
                      <a:cubicBezTo>
                        <a:pt x="0" y="115653"/>
                        <a:pt x="115653" y="0"/>
                        <a:pt x="258318" y="0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  <a:alpha val="42000"/>
                  </a:schemeClr>
                </a:solidFill>
                <a:ln w="9525" cap="flat">
                  <a:noFill/>
                  <a:prstDash val="solid"/>
                  <a:miter/>
                </a:ln>
                <a:effectLst/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sp>
              <p:nvSpPr>
                <p:cNvPr id="57" name="Rectangle: Rounded Corners 56">
                  <a:extLst>
                    <a:ext uri="{FF2B5EF4-FFF2-40B4-BE49-F238E27FC236}">
                      <a16:creationId xmlns:a16="http://schemas.microsoft.com/office/drawing/2014/main" id="{EA8D9CD7-5DB4-4B3A-E68C-2EDD61AAB9D7}"/>
                    </a:ext>
                  </a:extLst>
                </p:cNvPr>
                <p:cNvSpPr/>
                <p:nvPr/>
              </p:nvSpPr>
              <p:spPr>
                <a:xfrm>
                  <a:off x="4054156" y="711876"/>
                  <a:ext cx="1116000" cy="90202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accent5"/>
                </a:solidFill>
                <a:ln w="15875" cap="flat">
                  <a:solidFill>
                    <a:schemeClr val="bg1">
                      <a:alpha val="48000"/>
                    </a:schemeClr>
                  </a:solidFill>
                  <a:prstDash val="solid"/>
                  <a:miter/>
                </a:ln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en-IN" dirty="0"/>
                </a:p>
              </p:txBody>
            </p:sp>
            <p:grpSp>
              <p:nvGrpSpPr>
                <p:cNvPr id="58" name="Group 57">
                  <a:extLst>
                    <a:ext uri="{FF2B5EF4-FFF2-40B4-BE49-F238E27FC236}">
                      <a16:creationId xmlns:a16="http://schemas.microsoft.com/office/drawing/2014/main" id="{B76467E8-C355-CD89-9EB2-9C141E1CF250}"/>
                    </a:ext>
                  </a:extLst>
                </p:cNvPr>
                <p:cNvGrpSpPr/>
                <p:nvPr/>
              </p:nvGrpSpPr>
              <p:grpSpPr>
                <a:xfrm>
                  <a:off x="3797300" y="666963"/>
                  <a:ext cx="608424" cy="608424"/>
                  <a:chOff x="3797300" y="666963"/>
                  <a:chExt cx="608424" cy="608424"/>
                </a:xfrm>
              </p:grpSpPr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8B15EB3C-B50E-63D2-02F6-5E1D7E87FFB0}"/>
                      </a:ext>
                    </a:extLst>
                  </p:cNvPr>
                  <p:cNvSpPr/>
                  <p:nvPr/>
                </p:nvSpPr>
                <p:spPr>
                  <a:xfrm>
                    <a:off x="3797300" y="666963"/>
                    <a:ext cx="608424" cy="608424"/>
                  </a:xfrm>
                  <a:prstGeom prst="ellipse">
                    <a:avLst/>
                  </a:prstGeom>
                  <a:solidFill>
                    <a:schemeClr val="accent5"/>
                  </a:solidFill>
                  <a:ln w="12700">
                    <a:solidFill>
                      <a:schemeClr val="bg1">
                        <a:alpha val="52000"/>
                      </a:schemeClr>
                    </a:solidFill>
                  </a:ln>
                  <a:effectLst>
                    <a:innerShdw blurRad="63500" dist="25400" dir="16200000">
                      <a:prstClr val="black">
                        <a:alpha val="50000"/>
                      </a:prstClr>
                    </a:inn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IN" dirty="0"/>
                  </a:p>
                </p:txBody>
              </p: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47C8BC04-F129-F3CB-8236-6C98D62680AD}"/>
                      </a:ext>
                    </a:extLst>
                  </p:cNvPr>
                  <p:cNvSpPr/>
                  <p:nvPr/>
                </p:nvSpPr>
                <p:spPr>
                  <a:xfrm>
                    <a:off x="3865767" y="735431"/>
                    <a:ext cx="471489" cy="471489"/>
                  </a:xfrm>
                  <a:prstGeom prst="ellipse">
                    <a:avLst/>
                  </a:prstGeom>
                  <a:gradFill>
                    <a:gsLst>
                      <a:gs pos="68000">
                        <a:schemeClr val="bg1"/>
                      </a:gs>
                      <a:gs pos="9000">
                        <a:schemeClr val="bg1">
                          <a:lumMod val="78000"/>
                        </a:schemeClr>
                      </a:gs>
                    </a:gsLst>
                    <a:lin ang="2700000" scaled="1"/>
                  </a:gradFill>
                  <a:ln w="15875">
                    <a:solidFill>
                      <a:schemeClr val="bg1">
                        <a:alpha val="42000"/>
                      </a:schemeClr>
                    </a:solidFill>
                  </a:ln>
                  <a:effectLst>
                    <a:outerShdw blurRad="50800" dist="38100" dir="5400000" algn="t" rotWithShape="0">
                      <a:prstClr val="black">
                        <a:alpha val="40000"/>
                      </a:prstClr>
                    </a:outerShdw>
                  </a:effectLst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n-IN" sz="2000" b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Roboto" panose="02000000000000000000" pitchFamily="2" charset="0"/>
                        <a:ea typeface="Roboto" panose="02000000000000000000" pitchFamily="2" charset="0"/>
                      </a:rPr>
                      <a:t>4</a:t>
                    </a:r>
                  </a:p>
                </p:txBody>
              </p:sp>
            </p:grpSp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B4B3672D-93F7-2415-127B-D70C5975A189}"/>
                  </a:ext>
                </a:extLst>
              </p:cNvPr>
              <p:cNvSpPr txBox="1"/>
              <p:nvPr/>
            </p:nvSpPr>
            <p:spPr>
              <a:xfrm>
                <a:off x="4514954" y="1019955"/>
                <a:ext cx="3263872" cy="4901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L="0" indent="0">
                  <a:buNone/>
                  <a:defRPr sz="1100">
                    <a:solidFill>
                      <a:schemeClr val="bg1">
                        <a:lumMod val="65000"/>
                      </a:schemeClr>
                    </a:solidFill>
                    <a:latin typeface="+mn-lt"/>
                    <a:ea typeface="Roboto"/>
                    <a:cs typeface="Open Sans" pitchFamily="2" charset="0"/>
                  </a:defRPr>
                </a:lvl1pPr>
              </a:lstStyle>
              <a:p>
                <a:r>
                  <a:rPr lang="pt-BR" sz="900" dirty="0">
                    <a:solidFill>
                      <a:schemeClr val="bg1">
                        <a:lumMod val="50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</a:rPr>
                  <a:t>Nostrum quis exercitationem ullam corporis suscipit nisi ut  laboriosam, consequatur</a:t>
                </a:r>
                <a:endParaRPr lang="en-US" sz="900" dirty="0">
                  <a:solidFill>
                    <a:schemeClr val="bg1">
                      <a:lumMod val="50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</a:endParaRPr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4A497382-171A-8118-CAE7-87D77E2E08C5}"/>
                </a:ext>
              </a:extLst>
            </p:cNvPr>
            <p:cNvGrpSpPr/>
            <p:nvPr/>
          </p:nvGrpSpPr>
          <p:grpSpPr>
            <a:xfrm>
              <a:off x="1065864" y="1510094"/>
              <a:ext cx="2189826" cy="2124455"/>
              <a:chOff x="1065864" y="1510094"/>
              <a:chExt cx="2189826" cy="2124455"/>
            </a:xfrm>
          </p:grpSpPr>
          <p:sp>
            <p:nvSpPr>
              <p:cNvPr id="3" name="Freeform: Shape 2">
                <a:extLst>
                  <a:ext uri="{FF2B5EF4-FFF2-40B4-BE49-F238E27FC236}">
                    <a16:creationId xmlns:a16="http://schemas.microsoft.com/office/drawing/2014/main" id="{BF7176BD-E775-E327-C10C-117B69AF5528}"/>
                  </a:ext>
                </a:extLst>
              </p:cNvPr>
              <p:cNvSpPr/>
              <p:nvPr/>
            </p:nvSpPr>
            <p:spPr>
              <a:xfrm>
                <a:off x="1098550" y="1510094"/>
                <a:ext cx="2124456" cy="2124455"/>
              </a:xfrm>
              <a:custGeom>
                <a:avLst/>
                <a:gdLst>
                  <a:gd name="connsiteX0" fmla="*/ 2124456 w 2124456"/>
                  <a:gd name="connsiteY0" fmla="*/ 1062228 h 2124455"/>
                  <a:gd name="connsiteX1" fmla="*/ 1062228 w 2124456"/>
                  <a:gd name="connsiteY1" fmla="*/ 2124456 h 2124455"/>
                  <a:gd name="connsiteX2" fmla="*/ 0 w 2124456"/>
                  <a:gd name="connsiteY2" fmla="*/ 1062228 h 2124455"/>
                  <a:gd name="connsiteX3" fmla="*/ 1062228 w 2124456"/>
                  <a:gd name="connsiteY3" fmla="*/ 0 h 2124455"/>
                  <a:gd name="connsiteX4" fmla="*/ 2124456 w 2124456"/>
                  <a:gd name="connsiteY4" fmla="*/ 1062228 h 212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4456" h="2124455">
                    <a:moveTo>
                      <a:pt x="2124456" y="1062228"/>
                    </a:moveTo>
                    <a:cubicBezTo>
                      <a:pt x="2124456" y="1648880"/>
                      <a:pt x="1648880" y="2124456"/>
                      <a:pt x="1062228" y="2124456"/>
                    </a:cubicBezTo>
                    <a:cubicBezTo>
                      <a:pt x="475576" y="2124456"/>
                      <a:pt x="0" y="1648880"/>
                      <a:pt x="0" y="1062228"/>
                    </a:cubicBezTo>
                    <a:cubicBezTo>
                      <a:pt x="0" y="475575"/>
                      <a:pt x="475576" y="0"/>
                      <a:pt x="1062228" y="0"/>
                    </a:cubicBezTo>
                    <a:cubicBezTo>
                      <a:pt x="1648880" y="0"/>
                      <a:pt x="2124456" y="475575"/>
                      <a:pt x="2124456" y="1062228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2700">
                <a:solidFill>
                  <a:schemeClr val="bg1">
                    <a:alpha val="52000"/>
                  </a:schemeClr>
                </a:solidFill>
              </a:ln>
              <a:effectLst>
                <a:innerShdw blurRad="63500" dist="25400" dir="162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 dirty="0"/>
              </a:p>
            </p:txBody>
          </p:sp>
          <p:sp>
            <p:nvSpPr>
              <p:cNvPr id="4" name="Freeform: Shape 3">
                <a:extLst>
                  <a:ext uri="{FF2B5EF4-FFF2-40B4-BE49-F238E27FC236}">
                    <a16:creationId xmlns:a16="http://schemas.microsoft.com/office/drawing/2014/main" id="{1D492105-EC42-249C-ADDA-1E9A76249E86}"/>
                  </a:ext>
                </a:extLst>
              </p:cNvPr>
              <p:cNvSpPr/>
              <p:nvPr/>
            </p:nvSpPr>
            <p:spPr>
              <a:xfrm>
                <a:off x="1202118" y="1613662"/>
                <a:ext cx="1917320" cy="1917320"/>
              </a:xfrm>
              <a:custGeom>
                <a:avLst/>
                <a:gdLst>
                  <a:gd name="connsiteX0" fmla="*/ 2124456 w 2124456"/>
                  <a:gd name="connsiteY0" fmla="*/ 1062228 h 2124455"/>
                  <a:gd name="connsiteX1" fmla="*/ 1062228 w 2124456"/>
                  <a:gd name="connsiteY1" fmla="*/ 2124456 h 2124455"/>
                  <a:gd name="connsiteX2" fmla="*/ 0 w 2124456"/>
                  <a:gd name="connsiteY2" fmla="*/ 1062228 h 2124455"/>
                  <a:gd name="connsiteX3" fmla="*/ 1062228 w 2124456"/>
                  <a:gd name="connsiteY3" fmla="*/ 0 h 2124455"/>
                  <a:gd name="connsiteX4" fmla="*/ 2124456 w 2124456"/>
                  <a:gd name="connsiteY4" fmla="*/ 1062228 h 21244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24456" h="2124455">
                    <a:moveTo>
                      <a:pt x="2124456" y="1062228"/>
                    </a:moveTo>
                    <a:cubicBezTo>
                      <a:pt x="2124456" y="1648880"/>
                      <a:pt x="1648880" y="2124456"/>
                      <a:pt x="1062228" y="2124456"/>
                    </a:cubicBezTo>
                    <a:cubicBezTo>
                      <a:pt x="475576" y="2124456"/>
                      <a:pt x="0" y="1648880"/>
                      <a:pt x="0" y="1062228"/>
                    </a:cubicBezTo>
                    <a:cubicBezTo>
                      <a:pt x="0" y="475575"/>
                      <a:pt x="475576" y="0"/>
                      <a:pt x="1062228" y="0"/>
                    </a:cubicBezTo>
                    <a:cubicBezTo>
                      <a:pt x="1648880" y="0"/>
                      <a:pt x="2124456" y="475575"/>
                      <a:pt x="2124456" y="1062228"/>
                    </a:cubicBezTo>
                    <a:close/>
                  </a:path>
                </a:pathLst>
              </a:custGeom>
              <a:solidFill>
                <a:schemeClr val="tx1"/>
              </a:solidFill>
              <a:ln w="15875">
                <a:solidFill>
                  <a:schemeClr val="bg1">
                    <a:alpha val="42000"/>
                  </a:schemeClr>
                </a:soli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N">
                  <a:solidFill>
                    <a:schemeClr val="lt1"/>
                  </a:solidFill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D8D43BB0-1318-079C-F72D-7E7528406B62}"/>
                  </a:ext>
                </a:extLst>
              </p:cNvPr>
              <p:cNvSpPr txBox="1"/>
              <p:nvPr/>
            </p:nvSpPr>
            <p:spPr>
              <a:xfrm>
                <a:off x="1065864" y="2185210"/>
                <a:ext cx="2189826" cy="707886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IN" sz="2800" b="1" spc="300" dirty="0">
                    <a:solidFill>
                      <a:schemeClr val="bg1"/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Kanit" pitchFamily="2" charset="-34"/>
                    <a:sym typeface="Fira Sans Extra Condensed Medium"/>
                  </a:rPr>
                  <a:t>AGENDA</a:t>
                </a:r>
              </a:p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lang="en-IN" sz="1200" b="1" spc="600" dirty="0">
                    <a:solidFill>
                      <a:schemeClr val="bg1">
                        <a:lumMod val="65000"/>
                      </a:schemeClr>
                    </a:solidFill>
                    <a:latin typeface="Roboto" panose="02000000000000000000" pitchFamily="2" charset="0"/>
                    <a:ea typeface="Roboto" panose="02000000000000000000" pitchFamily="2" charset="0"/>
                    <a:cs typeface="Kanit" pitchFamily="2" charset="-34"/>
                    <a:sym typeface="Fira Sans Extra Condensed Medium"/>
                  </a:rPr>
                  <a:t>TEMPLATE</a:t>
                </a:r>
                <a:endParaRPr lang="en-IN" sz="1800" b="1" spc="600" dirty="0">
                  <a:solidFill>
                    <a:schemeClr val="bg1">
                      <a:lumMod val="65000"/>
                    </a:schemeClr>
                  </a:solidFill>
                  <a:latin typeface="Roboto" panose="02000000000000000000" pitchFamily="2" charset="0"/>
                  <a:ea typeface="Roboto" panose="02000000000000000000" pitchFamily="2" charset="0"/>
                  <a:cs typeface="Kanit" pitchFamily="2" charset="-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948393942"/>
      </p:ext>
    </p:extLst>
  </p:cSld>
  <p:clrMapOvr>
    <a:masterClrMapping/>
  </p:clrMapOvr>
</p:sld>
</file>

<file path=ppt/theme/theme1.xml><?xml version="1.0" encoding="utf-8"?>
<a:theme xmlns:a="http://schemas.openxmlformats.org/drawingml/2006/main" name="Timeline Infographics by Slidesgo">
  <a:themeElements>
    <a:clrScheme name="7 infographics">
      <a:dk1>
        <a:sysClr val="windowText" lastClr="000000"/>
      </a:dk1>
      <a:lt1>
        <a:sysClr val="window" lastClr="FFFFFF"/>
      </a:lt1>
      <a:dk2>
        <a:srgbClr val="755AA6"/>
      </a:dk2>
      <a:lt2>
        <a:srgbClr val="E7E6E6"/>
      </a:lt2>
      <a:accent1>
        <a:srgbClr val="188BCC"/>
      </a:accent1>
      <a:accent2>
        <a:srgbClr val="10BAAE"/>
      </a:accent2>
      <a:accent3>
        <a:srgbClr val="32B44A"/>
      </a:accent3>
      <a:accent4>
        <a:srgbClr val="FBC410"/>
      </a:accent4>
      <a:accent5>
        <a:srgbClr val="F68B1F"/>
      </a:accent5>
      <a:accent6>
        <a:srgbClr val="EF393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4529</TotalTime>
  <Words>487</Words>
  <Application>Microsoft Office PowerPoint</Application>
  <PresentationFormat>On-screen Show (16:9)</PresentationFormat>
  <Paragraphs>97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Roboto</vt:lpstr>
      <vt:lpstr>Fira Sans Extra Condensed SemiBold</vt:lpstr>
      <vt:lpstr>Product Sans</vt:lpstr>
      <vt:lpstr>Arial</vt:lpstr>
      <vt:lpstr>Timeline Infographics by Slidesgo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User_</dc:creator>
  <cp:lastModifiedBy>Shilpa Pradeep</cp:lastModifiedBy>
  <cp:revision>3</cp:revision>
  <dcterms:modified xsi:type="dcterms:W3CDTF">2024-07-18T11:38:20Z</dcterms:modified>
</cp:coreProperties>
</file>